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58" r:id="rId3"/>
    <p:sldId id="259" r:id="rId4"/>
    <p:sldId id="260" r:id="rId5"/>
  </p:sldIdLst>
  <p:sldSz cx="7562850" cy="10688638"/>
  <p:notesSz cx="6858000" cy="9144000"/>
  <p:defaultText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31" userDrawn="1">
          <p15:clr>
            <a:srgbClr val="A4A3A4"/>
          </p15:clr>
        </p15:guide>
        <p15:guide id="2" pos="43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tesh shigvan" initials="hs" lastIdx="1" clrIdx="0"/>
  <p:cmAuthor id="2" name="Hin Pang" initials="HP" lastIdx="3" clrIdx="1"/>
  <p:cmAuthor id="3" name="Khedekar, Paras" initials="KP" lastIdx="3" clrIdx="2">
    <p:extLst>
      <p:ext uri="{19B8F6BF-5375-455C-9EA6-DF929625EA0E}">
        <p15:presenceInfo xmlns:p15="http://schemas.microsoft.com/office/powerpoint/2012/main" userId="S::paras.khedekar@accenture.com::1df833e5-f22a-4f8f-ad9a-5ce5ec691c3a" providerId="AD"/>
      </p:ext>
    </p:extLst>
  </p:cmAuthor>
  <p:cmAuthor id="4" name="Madhav Tonde, Mrudula" initials="MTM" lastIdx="4" clrIdx="3">
    <p:extLst>
      <p:ext uri="{19B8F6BF-5375-455C-9EA6-DF929625EA0E}">
        <p15:presenceInfo xmlns:p15="http://schemas.microsoft.com/office/powerpoint/2012/main" userId="S::mrudula.madhav.tonde@accenture.com::83e7e47b-8b9f-44cd-941e-f9aaa6420e1f" providerId="AD"/>
      </p:ext>
    </p:extLst>
  </p:cmAuthor>
  <p:cmAuthor id="5" name="System Administrator" initials="S" lastIdx="4" clrIdx="4">
    <p:extLst>
      <p:ext uri="{19B8F6BF-5375-455C-9EA6-DF929625EA0E}">
        <p15:presenceInfo xmlns:p15="http://schemas.microsoft.com/office/powerpoint/2012/main" userId="System 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8D0"/>
    <a:srgbClr val="CC0000"/>
    <a:srgbClr val="42AEB9"/>
    <a:srgbClr val="F8CADF"/>
    <a:srgbClr val="D600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5" autoAdjust="0"/>
    <p:restoredTop sz="96817" autoAdjust="0"/>
  </p:normalViewPr>
  <p:slideViewPr>
    <p:cSldViewPr snapToGrid="0" snapToObjects="1">
      <p:cViewPr varScale="1">
        <p:scale>
          <a:sx n="55" d="100"/>
          <a:sy n="55" d="100"/>
        </p:scale>
        <p:origin x="3240" y="96"/>
      </p:cViewPr>
      <p:guideLst>
        <p:guide orient="horz" pos="5631"/>
        <p:guide pos="4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9" d="100"/>
          <a:sy n="99" d="100"/>
        </p:scale>
        <p:origin x="357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entury Gothic" panose="020B0502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057B48-3A92-4ED9-9E1A-C1E4CD2B3D54}" type="datetimeFigureOut">
              <a:rPr lang="en-US" smtClean="0">
                <a:latin typeface="Century Gothic" panose="020B0502020202020204" pitchFamily="34" charset="0"/>
              </a:rPr>
              <a:t>9/7/2021</a:t>
            </a:fld>
            <a:endParaRPr lang="en-US" dirty="0">
              <a:latin typeface="Century Gothic" panose="020B0502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Century Gothic" panose="020B0502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E5D7E4-024D-4E2F-B7DD-00C100F9D5AF}" type="slidenum">
              <a:rPr lang="en-US" smtClean="0">
                <a:latin typeface="Century Gothic" panose="020B0502020202020204" pitchFamily="34" charset="0"/>
              </a:rPr>
              <a:t>‹#›</a:t>
            </a:fld>
            <a:endParaRPr lang="en-US" dirty="0">
              <a:latin typeface="Century Gothic" panose="020B0502020202020204" pitchFamily="34" charset="0"/>
            </a:endParaRPr>
          </a:p>
        </p:txBody>
      </p:sp>
    </p:spTree>
    <p:extLst>
      <p:ext uri="{BB962C8B-B14F-4D97-AF65-F5344CB8AC3E}">
        <p14:creationId xmlns:p14="http://schemas.microsoft.com/office/powerpoint/2010/main" val="2771762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entury Gothic" panose="020B0502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entury Gothic" panose="020B0502020202020204" pitchFamily="34" charset="0"/>
              </a:defRPr>
            </a:lvl1pPr>
          </a:lstStyle>
          <a:p>
            <a:fld id="{A6080F4C-5E98-4543-8E87-BCA0D1384F44}" type="datetimeFigureOut">
              <a:rPr lang="en-US" smtClean="0"/>
              <a:pPr/>
              <a:t>9/7/2021</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entury Gothic" panose="020B0502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entury Gothic" panose="020B0502020202020204" pitchFamily="34" charset="0"/>
              </a:defRPr>
            </a:lvl1pPr>
          </a:lstStyle>
          <a:p>
            <a:fld id="{DE400807-82BF-4E66-BF21-DAB43893FF25}" type="slidenum">
              <a:rPr lang="en-US" smtClean="0"/>
              <a:pPr/>
              <a:t>‹#›</a:t>
            </a:fld>
            <a:endParaRPr lang="en-US" dirty="0"/>
          </a:p>
        </p:txBody>
      </p:sp>
    </p:spTree>
    <p:extLst>
      <p:ext uri="{BB962C8B-B14F-4D97-AF65-F5344CB8AC3E}">
        <p14:creationId xmlns:p14="http://schemas.microsoft.com/office/powerpoint/2010/main" val="592829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entury Gothic" panose="020B0502020202020204" pitchFamily="34" charset="0"/>
        <a:ea typeface="+mn-ea"/>
        <a:cs typeface="+mn-cs"/>
      </a:defRPr>
    </a:lvl1pPr>
    <a:lvl2pPr marL="457200" algn="l" defTabSz="914400" rtl="0" eaLnBrk="1" latinLnBrk="0" hangingPunct="1">
      <a:defRPr sz="1200" kern="1200">
        <a:solidFill>
          <a:schemeClr val="tx1"/>
        </a:solidFill>
        <a:latin typeface="Century Gothic" panose="020B0502020202020204" pitchFamily="34" charset="0"/>
        <a:ea typeface="+mn-ea"/>
        <a:cs typeface="+mn-cs"/>
      </a:defRPr>
    </a:lvl2pPr>
    <a:lvl3pPr marL="914400" algn="l" defTabSz="914400" rtl="0" eaLnBrk="1" latinLnBrk="0" hangingPunct="1">
      <a:defRPr sz="1200" kern="1200">
        <a:solidFill>
          <a:schemeClr val="tx1"/>
        </a:solidFill>
        <a:latin typeface="Century Gothic" panose="020B0502020202020204" pitchFamily="34" charset="0"/>
        <a:ea typeface="+mn-ea"/>
        <a:cs typeface="+mn-cs"/>
      </a:defRPr>
    </a:lvl3pPr>
    <a:lvl4pPr marL="1371600" algn="l" defTabSz="914400" rtl="0" eaLnBrk="1" latinLnBrk="0" hangingPunct="1">
      <a:defRPr sz="1200" kern="1200">
        <a:solidFill>
          <a:schemeClr val="tx1"/>
        </a:solidFill>
        <a:latin typeface="Century Gothic" panose="020B0502020202020204" pitchFamily="34" charset="0"/>
        <a:ea typeface="+mn-ea"/>
        <a:cs typeface="+mn-cs"/>
      </a:defRPr>
    </a:lvl4pPr>
    <a:lvl5pPr marL="1828800" algn="l" defTabSz="914400" rtl="0" eaLnBrk="1" latinLnBrk="0" hangingPunct="1">
      <a:defRPr sz="120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400807-82BF-4E66-BF21-DAB43893FF25}" type="slidenum">
              <a:rPr lang="en-US" smtClean="0"/>
              <a:pPr/>
              <a:t>2</a:t>
            </a:fld>
            <a:endParaRPr lang="en-US" dirty="0"/>
          </a:p>
        </p:txBody>
      </p:sp>
    </p:spTree>
    <p:extLst>
      <p:ext uri="{BB962C8B-B14F-4D97-AF65-F5344CB8AC3E}">
        <p14:creationId xmlns:p14="http://schemas.microsoft.com/office/powerpoint/2010/main" val="41659717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Large">
    <p:spTree>
      <p:nvGrpSpPr>
        <p:cNvPr id="1" name=""/>
        <p:cNvGrpSpPr/>
        <p:nvPr/>
      </p:nvGrpSpPr>
      <p:grpSpPr>
        <a:xfrm>
          <a:off x="0" y="0"/>
          <a:ext cx="0" cy="0"/>
          <a:chOff x="0" y="0"/>
          <a:chExt cx="0" cy="0"/>
        </a:xfrm>
      </p:grpSpPr>
      <p:sp>
        <p:nvSpPr>
          <p:cNvPr id="24" name="Text Placeholder 23"/>
          <p:cNvSpPr>
            <a:spLocks noGrp="1"/>
          </p:cNvSpPr>
          <p:nvPr>
            <p:ph type="body" sz="quarter" idx="10" hasCustomPrompt="1"/>
          </p:nvPr>
        </p:nvSpPr>
        <p:spPr>
          <a:xfrm>
            <a:off x="618565" y="683393"/>
            <a:ext cx="3630706" cy="3314866"/>
          </a:xfrm>
        </p:spPr>
        <p:txBody>
          <a:bodyPr>
            <a:noAutofit/>
          </a:bodyPr>
          <a:lstStyle>
            <a:lvl1pPr marL="0" indent="0">
              <a:lnSpc>
                <a:spcPct val="90000"/>
              </a:lnSpc>
              <a:buNone/>
              <a:defRPr sz="4000" b="1" i="0" baseline="0">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HEADING LARGE</a:t>
            </a:r>
            <a:br>
              <a:rPr lang="en-GB" dirty="0"/>
            </a:br>
            <a:r>
              <a:rPr lang="en-GB" dirty="0"/>
              <a:t>MAXIMUM NUMBER OF LINES TO BE DEFINED</a:t>
            </a:r>
          </a:p>
        </p:txBody>
      </p:sp>
      <p:sp>
        <p:nvSpPr>
          <p:cNvPr id="26" name="Text Placeholder 25"/>
          <p:cNvSpPr>
            <a:spLocks noGrp="1"/>
          </p:cNvSpPr>
          <p:nvPr>
            <p:ph type="body" sz="quarter" idx="11" hasCustomPrompt="1"/>
          </p:nvPr>
        </p:nvSpPr>
        <p:spPr>
          <a:xfrm>
            <a:off x="4356847" y="679091"/>
            <a:ext cx="2581835" cy="1955196"/>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13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Intro copy Intro copy Intro copy Intro copy Intro copy Intro copy Intro copy Intro copy Intro copy Intro copy Intro copy Intro copy Intro copy Intro copy.</a:t>
            </a:r>
          </a:p>
          <a:p>
            <a:pPr lvl="0"/>
            <a:endParaRPr lang="en-GB" dirty="0"/>
          </a:p>
        </p:txBody>
      </p:sp>
      <p:sp>
        <p:nvSpPr>
          <p:cNvPr id="32" name="Text Placeholder 31"/>
          <p:cNvSpPr>
            <a:spLocks noGrp="1"/>
          </p:cNvSpPr>
          <p:nvPr>
            <p:ph type="body" sz="quarter" idx="13" hasCustomPrompt="1"/>
          </p:nvPr>
        </p:nvSpPr>
        <p:spPr>
          <a:xfrm>
            <a:off x="4455459" y="6693224"/>
            <a:ext cx="1848697" cy="264955"/>
          </a:xfrm>
        </p:spPr>
        <p:txBody>
          <a:bodyPr>
            <a:normAutofit/>
          </a:bodyPr>
          <a:lstStyle>
            <a:lvl1pPr marL="0" indent="0">
              <a:buNone/>
              <a:defRPr sz="900" b="1" i="0">
                <a:solidFill>
                  <a:schemeClr val="tx1"/>
                </a:solidFill>
                <a:latin typeface="Century Gothic" panose="020B0502020202020204" pitchFamily="34" charset="0"/>
                <a:cs typeface="Century Gothic" panose="020B0502020202020204" pitchFamily="34" charset="0"/>
              </a:defRPr>
            </a:lvl1pPr>
          </a:lstStyle>
          <a:p>
            <a:pPr lvl="0"/>
            <a:r>
              <a:rPr lang="en-GB" dirty="0"/>
              <a:t>SUBHEAD</a:t>
            </a:r>
          </a:p>
        </p:txBody>
      </p:sp>
      <p:sp>
        <p:nvSpPr>
          <p:cNvPr id="34" name="Text Placeholder 33"/>
          <p:cNvSpPr>
            <a:spLocks noGrp="1"/>
          </p:cNvSpPr>
          <p:nvPr>
            <p:ph type="body" sz="quarter" idx="14" hasCustomPrompt="1"/>
          </p:nvPr>
        </p:nvSpPr>
        <p:spPr>
          <a:xfrm>
            <a:off x="4455459" y="7414303"/>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40" name="Text Placeholder 39"/>
          <p:cNvSpPr>
            <a:spLocks noGrp="1"/>
          </p:cNvSpPr>
          <p:nvPr>
            <p:ph type="body" sz="quarter" idx="17" hasCustomPrompt="1"/>
          </p:nvPr>
        </p:nvSpPr>
        <p:spPr>
          <a:xfrm>
            <a:off x="5690769" y="6999408"/>
            <a:ext cx="1247913" cy="1938404"/>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lvl="0"/>
            <a:r>
              <a:rPr lang="en-GB" dirty="0"/>
              <a:t>Code set in Body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lvl="0"/>
            <a:endParaRPr lang="en-US" dirty="0"/>
          </a:p>
        </p:txBody>
      </p:sp>
      <p:sp>
        <p:nvSpPr>
          <p:cNvPr id="28" name="Text Placeholder 27"/>
          <p:cNvSpPr>
            <a:spLocks noGrp="1"/>
          </p:cNvSpPr>
          <p:nvPr>
            <p:ph type="body" sz="quarter" idx="12" hasCustomPrompt="1"/>
          </p:nvPr>
        </p:nvSpPr>
        <p:spPr>
          <a:xfrm>
            <a:off x="618565" y="5639463"/>
            <a:ext cx="3630706" cy="3298349"/>
          </a:xfrm>
        </p:spPr>
        <p:txBody>
          <a:bodyPr>
            <a:normAutofit/>
          </a:bodyPr>
          <a:lstStyle>
            <a:lvl1pPr marL="123174" marR="0" indent="-123174" algn="l" defTabSz="521437" rtl="0" eaLnBrk="1" fontAlgn="auto" latinLnBrk="0" hangingPunct="1">
              <a:lnSpc>
                <a:spcPct val="100000"/>
              </a:lnSpc>
              <a:spcBef>
                <a:spcPct val="20000"/>
              </a:spcBef>
              <a:spcAft>
                <a:spcPts val="0"/>
              </a:spcAft>
              <a:buClr>
                <a:srgbClr val="D6001B"/>
              </a:buClr>
              <a:buSzTx/>
              <a:buFont typeface="Arial"/>
              <a:buChar char="•"/>
              <a:tabLst/>
              <a:defRPr sz="900" b="0" i="0" baseline="0">
                <a:latin typeface="Century Gothic" panose="020B0502020202020204" pitchFamily="34" charset="0"/>
                <a:cs typeface="Century Gothic" panose="020B0502020202020204" pitchFamily="34" charset="0"/>
              </a:defRPr>
            </a:lvl1pPr>
          </a:lstStyle>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p:txBody>
      </p:sp>
      <p:sp>
        <p:nvSpPr>
          <p:cNvPr id="14" name="Picture Placeholder 13"/>
          <p:cNvSpPr>
            <a:spLocks noGrp="1"/>
          </p:cNvSpPr>
          <p:nvPr>
            <p:ph type="pic" sz="quarter" idx="18" hasCustomPrompt="1"/>
          </p:nvPr>
        </p:nvSpPr>
        <p:spPr>
          <a:xfrm>
            <a:off x="4456112" y="5638800"/>
            <a:ext cx="716521" cy="403225"/>
          </a:xfrm>
        </p:spPr>
        <p:txBody>
          <a:bodyPr>
            <a:noAutofit/>
          </a:bodyPr>
          <a:lstStyle>
            <a:lvl1pPr marL="0" indent="0" algn="ctr">
              <a:buNone/>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Spec Icon</a:t>
            </a:r>
          </a:p>
        </p:txBody>
      </p:sp>
      <p:sp>
        <p:nvSpPr>
          <p:cNvPr id="25" name="Picture Placeholder 13"/>
          <p:cNvSpPr>
            <a:spLocks noGrp="1"/>
          </p:cNvSpPr>
          <p:nvPr>
            <p:ph type="pic" sz="quarter" idx="19" hasCustomPrompt="1"/>
          </p:nvPr>
        </p:nvSpPr>
        <p:spPr>
          <a:xfrm>
            <a:off x="5289503"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27" name="Picture Placeholder 13"/>
          <p:cNvSpPr>
            <a:spLocks noGrp="1"/>
          </p:cNvSpPr>
          <p:nvPr>
            <p:ph type="pic" sz="quarter" idx="20" hasCustomPrompt="1"/>
          </p:nvPr>
        </p:nvSpPr>
        <p:spPr>
          <a:xfrm>
            <a:off x="6122894"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29" name="Picture Placeholder 13"/>
          <p:cNvSpPr>
            <a:spLocks noGrp="1"/>
          </p:cNvSpPr>
          <p:nvPr>
            <p:ph type="pic" sz="quarter" idx="21" hasCustomPrompt="1"/>
          </p:nvPr>
        </p:nvSpPr>
        <p:spPr>
          <a:xfrm>
            <a:off x="4455459"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30" name="Picture Placeholder 13"/>
          <p:cNvSpPr>
            <a:spLocks noGrp="1"/>
          </p:cNvSpPr>
          <p:nvPr>
            <p:ph type="pic" sz="quarter" idx="22" hasCustomPrompt="1"/>
          </p:nvPr>
        </p:nvSpPr>
        <p:spPr>
          <a:xfrm>
            <a:off x="5288850"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31" name="Picture Placeholder 13"/>
          <p:cNvSpPr>
            <a:spLocks noGrp="1"/>
          </p:cNvSpPr>
          <p:nvPr>
            <p:ph type="pic" sz="quarter" idx="23" hasCustomPrompt="1"/>
          </p:nvPr>
        </p:nvSpPr>
        <p:spPr>
          <a:xfrm>
            <a:off x="6122241"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16" name="Picture Placeholder 15"/>
          <p:cNvSpPr>
            <a:spLocks noGrp="1"/>
          </p:cNvSpPr>
          <p:nvPr>
            <p:ph type="pic" sz="quarter" idx="24" hasCustomPrompt="1"/>
          </p:nvPr>
        </p:nvSpPr>
        <p:spPr>
          <a:xfrm>
            <a:off x="4356847" y="2936374"/>
            <a:ext cx="2582116" cy="2385984"/>
          </a:xfrm>
        </p:spPr>
        <p:txBody>
          <a:bodyPr>
            <a:normAutofit/>
          </a:bodyPr>
          <a:lstStyle>
            <a:lvl1pPr marL="0" indent="0" algn="ctr">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Hero </a:t>
            </a:r>
            <a:r>
              <a:rPr lang="en-US" dirty="0" err="1"/>
              <a:t>packshot</a:t>
            </a:r>
            <a:endParaRPr lang="en-US" dirty="0"/>
          </a:p>
        </p:txBody>
      </p:sp>
      <p:sp>
        <p:nvSpPr>
          <p:cNvPr id="18" name="Picture Placeholder 17"/>
          <p:cNvSpPr>
            <a:spLocks noGrp="1"/>
          </p:cNvSpPr>
          <p:nvPr>
            <p:ph type="pic" sz="quarter" idx="25" hasCustomPrompt="1"/>
          </p:nvPr>
        </p:nvSpPr>
        <p:spPr>
          <a:xfrm>
            <a:off x="733777" y="4173542"/>
            <a:ext cx="1569125" cy="1289304"/>
          </a:xfrm>
        </p:spPr>
        <p:txBody>
          <a:bodyPr>
            <a:normAutofit/>
          </a:bodyPr>
          <a:lstStyle>
            <a:lvl1pPr marL="0" indent="0">
              <a:buNone/>
              <a:defRPr sz="12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a:t>
            </a:r>
            <a:r>
              <a:rPr lang="en-US" dirty="0" err="1"/>
              <a:t>packshot</a:t>
            </a:r>
            <a:endParaRPr lang="en-US" dirty="0"/>
          </a:p>
        </p:txBody>
      </p:sp>
      <p:sp>
        <p:nvSpPr>
          <p:cNvPr id="33" name="Picture Placeholder 17"/>
          <p:cNvSpPr>
            <a:spLocks noGrp="1"/>
          </p:cNvSpPr>
          <p:nvPr>
            <p:ph type="pic" sz="quarter" idx="26" hasCustomPrompt="1"/>
          </p:nvPr>
        </p:nvSpPr>
        <p:spPr>
          <a:xfrm>
            <a:off x="2564932" y="4173542"/>
            <a:ext cx="1572768" cy="1290638"/>
          </a:xfrm>
        </p:spPr>
        <p:txBody>
          <a:bodyPr>
            <a:normAutofit/>
          </a:bodyPr>
          <a:lstStyle>
            <a:lvl1pPr marL="0" indent="0">
              <a:buNone/>
              <a:defRPr sz="12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a:t>
            </a:r>
            <a:r>
              <a:rPr lang="en-US" dirty="0" err="1"/>
              <a:t>packshot</a:t>
            </a:r>
            <a:endParaRPr lang="en-US" dirty="0"/>
          </a:p>
        </p:txBody>
      </p:sp>
      <p:sp>
        <p:nvSpPr>
          <p:cNvPr id="20" name="Picture Placeholder 19"/>
          <p:cNvSpPr>
            <a:spLocks noGrp="1"/>
          </p:cNvSpPr>
          <p:nvPr>
            <p:ph type="pic" sz="quarter" idx="27" hasCustomPrompt="1"/>
          </p:nvPr>
        </p:nvSpPr>
        <p:spPr>
          <a:xfrm>
            <a:off x="619125" y="277813"/>
            <a:ext cx="2760663" cy="365760"/>
          </a:xfrm>
        </p:spPr>
        <p:txBody>
          <a:bodyPr lIns="0" tIns="0" bIns="0">
            <a:noAutofit/>
          </a:bodyPr>
          <a:lstStyle>
            <a:lvl1pPr marL="0" indent="0">
              <a:buNone/>
              <a:defRPr sz="2000" b="1"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Product Logo</a:t>
            </a:r>
          </a:p>
        </p:txBody>
      </p:sp>
      <p:sp>
        <p:nvSpPr>
          <p:cNvPr id="46" name="Text Placeholder 33"/>
          <p:cNvSpPr>
            <a:spLocks noGrp="1"/>
          </p:cNvSpPr>
          <p:nvPr>
            <p:ph type="body" sz="quarter" idx="29" hasCustomPrompt="1"/>
          </p:nvPr>
        </p:nvSpPr>
        <p:spPr>
          <a:xfrm>
            <a:off x="4455459" y="8083630"/>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49" name="Text Placeholder 33"/>
          <p:cNvSpPr>
            <a:spLocks noGrp="1"/>
          </p:cNvSpPr>
          <p:nvPr>
            <p:ph type="body" sz="quarter" idx="31" hasCustomPrompt="1"/>
          </p:nvPr>
        </p:nvSpPr>
        <p:spPr>
          <a:xfrm>
            <a:off x="4455459" y="8754307"/>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pic>
        <p:nvPicPr>
          <p:cNvPr id="42" name="Graphic 41">
            <a:extLst>
              <a:ext uri="{FF2B5EF4-FFF2-40B4-BE49-F238E27FC236}">
                <a16:creationId xmlns:a16="http://schemas.microsoft.com/office/drawing/2014/main" id="{B5F8744C-C68A-4A50-A122-C657DB2CE4E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43" name="Graphic 42">
            <a:extLst>
              <a:ext uri="{FF2B5EF4-FFF2-40B4-BE49-F238E27FC236}">
                <a16:creationId xmlns:a16="http://schemas.microsoft.com/office/drawing/2014/main" id="{48F09B92-7CD4-4A35-BFA8-21DDAA950B67}"/>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44" name="Graphic 43">
            <a:extLst>
              <a:ext uri="{FF2B5EF4-FFF2-40B4-BE49-F238E27FC236}">
                <a16:creationId xmlns:a16="http://schemas.microsoft.com/office/drawing/2014/main" id="{715D1FA8-31AE-4203-8402-703CBFD02601}"/>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725502323"/>
      </p:ext>
    </p:extLst>
  </p:cSld>
  <p:clrMapOvr>
    <a:masterClrMapping/>
  </p:clrMapOvr>
  <p:extLst>
    <p:ext uri="{DCECCB84-F9BA-43D5-87BE-67443E8EF086}">
      <p15:sldGuideLst xmlns:p15="http://schemas.microsoft.com/office/powerpoint/2012/main">
        <p15:guide id="1" orient="horz" pos="3366" userDrawn="1">
          <p15:clr>
            <a:srgbClr val="FBAE40"/>
          </p15:clr>
        </p15:guide>
        <p15:guide id="2" pos="23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Medium">
    <p:spTree>
      <p:nvGrpSpPr>
        <p:cNvPr id="1" name=""/>
        <p:cNvGrpSpPr/>
        <p:nvPr/>
      </p:nvGrpSpPr>
      <p:grpSpPr>
        <a:xfrm>
          <a:off x="0" y="0"/>
          <a:ext cx="0" cy="0"/>
          <a:chOff x="0" y="0"/>
          <a:chExt cx="0" cy="0"/>
        </a:xfrm>
      </p:grpSpPr>
      <p:sp>
        <p:nvSpPr>
          <p:cNvPr id="42" name="Text Placeholder 23"/>
          <p:cNvSpPr>
            <a:spLocks noGrp="1"/>
          </p:cNvSpPr>
          <p:nvPr>
            <p:ph type="body" sz="quarter" idx="10" hasCustomPrompt="1"/>
          </p:nvPr>
        </p:nvSpPr>
        <p:spPr>
          <a:xfrm>
            <a:off x="618565" y="683393"/>
            <a:ext cx="3630706" cy="2167383"/>
          </a:xfrm>
        </p:spPr>
        <p:txBody>
          <a:bodyPr>
            <a:noAutofit/>
          </a:bodyPr>
          <a:lstStyle>
            <a:lvl1pPr marL="0" indent="0">
              <a:lnSpc>
                <a:spcPct val="90000"/>
              </a:lnSpc>
              <a:buNone/>
              <a:defRPr sz="4000" b="1" i="0" baseline="0">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SHORTER FOUR LINE HEADING EXAMPLE.</a:t>
            </a:r>
          </a:p>
        </p:txBody>
      </p:sp>
      <p:sp>
        <p:nvSpPr>
          <p:cNvPr id="43" name="Text Placeholder 25"/>
          <p:cNvSpPr>
            <a:spLocks noGrp="1"/>
          </p:cNvSpPr>
          <p:nvPr>
            <p:ph type="body" sz="quarter" idx="11" hasCustomPrompt="1"/>
          </p:nvPr>
        </p:nvSpPr>
        <p:spPr>
          <a:xfrm>
            <a:off x="4356847" y="679091"/>
            <a:ext cx="2581835" cy="1955196"/>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13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Intro copy Intro copy Intro copy Intro copy Intro copy Intro copy Intro copy Intro copy Intro copy Intro copy Intro copy Intro copy Intro copy Intro copy.</a:t>
            </a:r>
          </a:p>
          <a:p>
            <a:pPr lvl="0"/>
            <a:endParaRPr lang="en-GB" dirty="0"/>
          </a:p>
        </p:txBody>
      </p:sp>
      <p:sp>
        <p:nvSpPr>
          <p:cNvPr id="50" name="Text Placeholder 27"/>
          <p:cNvSpPr>
            <a:spLocks noGrp="1"/>
          </p:cNvSpPr>
          <p:nvPr>
            <p:ph type="body" sz="quarter" idx="12" hasCustomPrompt="1"/>
          </p:nvPr>
        </p:nvSpPr>
        <p:spPr>
          <a:xfrm>
            <a:off x="618565" y="5639463"/>
            <a:ext cx="3630706" cy="3298349"/>
          </a:xfrm>
        </p:spPr>
        <p:txBody>
          <a:bodyPr>
            <a:normAutofit/>
          </a:bodyPr>
          <a:lstStyle>
            <a:lvl1pPr marL="123174" marR="0" indent="-123174" algn="l" defTabSz="521437" rtl="0" eaLnBrk="1" fontAlgn="auto" latinLnBrk="0" hangingPunct="1">
              <a:lnSpc>
                <a:spcPct val="100000"/>
              </a:lnSpc>
              <a:spcBef>
                <a:spcPct val="20000"/>
              </a:spcBef>
              <a:spcAft>
                <a:spcPts val="0"/>
              </a:spcAft>
              <a:buClr>
                <a:srgbClr val="D6001B"/>
              </a:buClr>
              <a:buSzTx/>
              <a:buFont typeface="Arial"/>
              <a:buChar char="•"/>
              <a:tabLst/>
              <a:defRPr sz="900" b="0" i="0" baseline="0">
                <a:latin typeface="Century Gothic" panose="020B0502020202020204" pitchFamily="34" charset="0"/>
                <a:cs typeface="Century Gothic" panose="020B0502020202020204" pitchFamily="34" charset="0"/>
              </a:defRPr>
            </a:lvl1pPr>
          </a:lstStyle>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p:txBody>
      </p:sp>
      <p:sp>
        <p:nvSpPr>
          <p:cNvPr id="52" name="Picture Placeholder 13"/>
          <p:cNvSpPr>
            <a:spLocks noGrp="1"/>
          </p:cNvSpPr>
          <p:nvPr>
            <p:ph type="pic" sz="quarter" idx="18" hasCustomPrompt="1"/>
          </p:nvPr>
        </p:nvSpPr>
        <p:spPr>
          <a:xfrm>
            <a:off x="4456112"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3" name="Picture Placeholder 13"/>
          <p:cNvSpPr>
            <a:spLocks noGrp="1"/>
          </p:cNvSpPr>
          <p:nvPr>
            <p:ph type="pic" sz="quarter" idx="19" hasCustomPrompt="1"/>
          </p:nvPr>
        </p:nvSpPr>
        <p:spPr>
          <a:xfrm>
            <a:off x="5289503"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4" name="Picture Placeholder 13"/>
          <p:cNvSpPr>
            <a:spLocks noGrp="1"/>
          </p:cNvSpPr>
          <p:nvPr>
            <p:ph type="pic" sz="quarter" idx="20" hasCustomPrompt="1"/>
          </p:nvPr>
        </p:nvSpPr>
        <p:spPr>
          <a:xfrm>
            <a:off x="6122894"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5" name="Picture Placeholder 13"/>
          <p:cNvSpPr>
            <a:spLocks noGrp="1"/>
          </p:cNvSpPr>
          <p:nvPr>
            <p:ph type="pic" sz="quarter" idx="21" hasCustomPrompt="1"/>
          </p:nvPr>
        </p:nvSpPr>
        <p:spPr>
          <a:xfrm>
            <a:off x="4455459"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6" name="Picture Placeholder 13"/>
          <p:cNvSpPr>
            <a:spLocks noGrp="1"/>
          </p:cNvSpPr>
          <p:nvPr>
            <p:ph type="pic" sz="quarter" idx="22" hasCustomPrompt="1"/>
          </p:nvPr>
        </p:nvSpPr>
        <p:spPr>
          <a:xfrm>
            <a:off x="5288850"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7" name="Picture Placeholder 13"/>
          <p:cNvSpPr>
            <a:spLocks noGrp="1"/>
          </p:cNvSpPr>
          <p:nvPr>
            <p:ph type="pic" sz="quarter" idx="23" hasCustomPrompt="1"/>
          </p:nvPr>
        </p:nvSpPr>
        <p:spPr>
          <a:xfrm>
            <a:off x="6122241"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8" name="Picture Placeholder 15"/>
          <p:cNvSpPr>
            <a:spLocks noGrp="1"/>
          </p:cNvSpPr>
          <p:nvPr>
            <p:ph type="pic" sz="quarter" idx="24" hasCustomPrompt="1"/>
          </p:nvPr>
        </p:nvSpPr>
        <p:spPr>
          <a:xfrm>
            <a:off x="3778690" y="3051465"/>
            <a:ext cx="2582116" cy="2385984"/>
          </a:xfrm>
        </p:spPr>
        <p:txBody>
          <a:bodyPr>
            <a:normAutofit/>
          </a:bodyPr>
          <a:lstStyle>
            <a:lvl1pPr marL="0" indent="0" algn="ctr">
              <a:buNone/>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Hero </a:t>
            </a:r>
            <a:r>
              <a:rPr lang="en-US" dirty="0" err="1"/>
              <a:t>packshot</a:t>
            </a:r>
            <a:endParaRPr lang="en-US" dirty="0"/>
          </a:p>
        </p:txBody>
      </p:sp>
      <p:sp>
        <p:nvSpPr>
          <p:cNvPr id="59" name="Picture Placeholder 17"/>
          <p:cNvSpPr>
            <a:spLocks noGrp="1"/>
          </p:cNvSpPr>
          <p:nvPr>
            <p:ph type="pic" sz="quarter" idx="25" hasCustomPrompt="1"/>
          </p:nvPr>
        </p:nvSpPr>
        <p:spPr>
          <a:xfrm>
            <a:off x="618565" y="4263227"/>
            <a:ext cx="1684338" cy="1290638"/>
          </a:xfrm>
        </p:spPr>
        <p:txBody>
          <a:bodyPr>
            <a:normAutofit/>
          </a:bodyPr>
          <a:lstStyle>
            <a:lvl1pPr marL="0" indent="0">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a:t>
            </a:r>
            <a:r>
              <a:rPr lang="en-US" dirty="0" err="1"/>
              <a:t>packshot</a:t>
            </a:r>
            <a:endParaRPr lang="en-US" dirty="0"/>
          </a:p>
        </p:txBody>
      </p:sp>
      <p:sp>
        <p:nvSpPr>
          <p:cNvPr id="60" name="Picture Placeholder 17"/>
          <p:cNvSpPr>
            <a:spLocks noGrp="1"/>
          </p:cNvSpPr>
          <p:nvPr>
            <p:ph type="pic" sz="quarter" idx="26" hasCustomPrompt="1"/>
          </p:nvPr>
        </p:nvSpPr>
        <p:spPr>
          <a:xfrm>
            <a:off x="618565" y="2936374"/>
            <a:ext cx="1684338" cy="1290638"/>
          </a:xfrm>
        </p:spPr>
        <p:txBody>
          <a:bodyPr>
            <a:normAutofit/>
          </a:bodyPr>
          <a:lstStyle>
            <a:lvl1pPr marL="0" indent="0">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a:t>
            </a:r>
            <a:r>
              <a:rPr lang="en-US" dirty="0" err="1"/>
              <a:t>packshot</a:t>
            </a:r>
            <a:endParaRPr lang="en-US" dirty="0"/>
          </a:p>
        </p:txBody>
      </p:sp>
      <p:sp>
        <p:nvSpPr>
          <p:cNvPr id="61" name="Picture Placeholder 19"/>
          <p:cNvSpPr>
            <a:spLocks noGrp="1"/>
          </p:cNvSpPr>
          <p:nvPr>
            <p:ph type="pic" sz="quarter" idx="27" hasCustomPrompt="1"/>
          </p:nvPr>
        </p:nvSpPr>
        <p:spPr>
          <a:xfrm>
            <a:off x="619125" y="277813"/>
            <a:ext cx="2760663" cy="401637"/>
          </a:xfrm>
        </p:spPr>
        <p:txBody>
          <a:bodyPr>
            <a:noAutofit/>
          </a:bodyPr>
          <a:lstStyle>
            <a:lvl1pPr marL="0" indent="0">
              <a:buNone/>
              <a:defRPr sz="1800" b="1"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Product Logo</a:t>
            </a:r>
          </a:p>
        </p:txBody>
      </p:sp>
      <p:sp>
        <p:nvSpPr>
          <p:cNvPr id="34" name="Text Placeholder 31"/>
          <p:cNvSpPr>
            <a:spLocks noGrp="1"/>
          </p:cNvSpPr>
          <p:nvPr>
            <p:ph type="body" sz="quarter" idx="13" hasCustomPrompt="1"/>
          </p:nvPr>
        </p:nvSpPr>
        <p:spPr>
          <a:xfrm>
            <a:off x="4455459" y="6693224"/>
            <a:ext cx="1848697" cy="264955"/>
          </a:xfrm>
        </p:spPr>
        <p:txBody>
          <a:bodyPr>
            <a:normAutofit/>
          </a:bodyPr>
          <a:lstStyle>
            <a:lvl1pPr marL="0" indent="0">
              <a:buNone/>
              <a:defRPr sz="900" b="1" i="0">
                <a:solidFill>
                  <a:schemeClr val="tx1"/>
                </a:solidFill>
                <a:latin typeface="Century Gothic" panose="020B0502020202020204" pitchFamily="34" charset="0"/>
                <a:cs typeface="Century Gothic" panose="020B0502020202020204" pitchFamily="34" charset="0"/>
              </a:defRPr>
            </a:lvl1pPr>
          </a:lstStyle>
          <a:p>
            <a:pPr lvl="0"/>
            <a:r>
              <a:rPr lang="en-GB" dirty="0"/>
              <a:t>SUBHEAD</a:t>
            </a:r>
          </a:p>
        </p:txBody>
      </p:sp>
      <p:sp>
        <p:nvSpPr>
          <p:cNvPr id="35" name="Text Placeholder 33"/>
          <p:cNvSpPr>
            <a:spLocks noGrp="1"/>
          </p:cNvSpPr>
          <p:nvPr>
            <p:ph type="body" sz="quarter" idx="14" hasCustomPrompt="1"/>
          </p:nvPr>
        </p:nvSpPr>
        <p:spPr>
          <a:xfrm>
            <a:off x="4455459" y="7414303"/>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36" name="Text Placeholder 39"/>
          <p:cNvSpPr>
            <a:spLocks noGrp="1"/>
          </p:cNvSpPr>
          <p:nvPr>
            <p:ph type="body" sz="quarter" idx="17" hasCustomPrompt="1"/>
          </p:nvPr>
        </p:nvSpPr>
        <p:spPr>
          <a:xfrm>
            <a:off x="5690769" y="6999408"/>
            <a:ext cx="1247913" cy="1938404"/>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lvl="0"/>
            <a:r>
              <a:rPr lang="en-GB" dirty="0"/>
              <a:t>Code set in Body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lvl="0"/>
            <a:endParaRPr lang="en-US" dirty="0"/>
          </a:p>
        </p:txBody>
      </p:sp>
      <p:sp>
        <p:nvSpPr>
          <p:cNvPr id="37" name="Text Placeholder 33"/>
          <p:cNvSpPr>
            <a:spLocks noGrp="1"/>
          </p:cNvSpPr>
          <p:nvPr>
            <p:ph type="body" sz="quarter" idx="29" hasCustomPrompt="1"/>
          </p:nvPr>
        </p:nvSpPr>
        <p:spPr>
          <a:xfrm>
            <a:off x="4455459" y="8083630"/>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38" name="Text Placeholder 33"/>
          <p:cNvSpPr>
            <a:spLocks noGrp="1"/>
          </p:cNvSpPr>
          <p:nvPr>
            <p:ph type="body" sz="quarter" idx="31" hasCustomPrompt="1"/>
          </p:nvPr>
        </p:nvSpPr>
        <p:spPr>
          <a:xfrm>
            <a:off x="4455459" y="8754307"/>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pic>
        <p:nvPicPr>
          <p:cNvPr id="24" name="Graphic 23">
            <a:extLst>
              <a:ext uri="{FF2B5EF4-FFF2-40B4-BE49-F238E27FC236}">
                <a16:creationId xmlns:a16="http://schemas.microsoft.com/office/drawing/2014/main" id="{2B37E434-5EA1-467C-8052-1CC8F932906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25" name="Graphic 24">
            <a:extLst>
              <a:ext uri="{FF2B5EF4-FFF2-40B4-BE49-F238E27FC236}">
                <a16:creationId xmlns:a16="http://schemas.microsoft.com/office/drawing/2014/main" id="{6324785E-3CA7-42A5-94BA-6F6258768095}"/>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27" name="Graphic 43">
            <a:extLst>
              <a:ext uri="{FF2B5EF4-FFF2-40B4-BE49-F238E27FC236}">
                <a16:creationId xmlns:a16="http://schemas.microsoft.com/office/drawing/2014/main" id="{603738AC-2FF2-4C9B-B716-081BABE6EA94}"/>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44252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les Sheet 1">
    <p:spTree>
      <p:nvGrpSpPr>
        <p:cNvPr id="1" name=""/>
        <p:cNvGrpSpPr/>
        <p:nvPr/>
      </p:nvGrpSpPr>
      <p:grpSpPr>
        <a:xfrm>
          <a:off x="0" y="0"/>
          <a:ext cx="0" cy="0"/>
          <a:chOff x="0" y="0"/>
          <a:chExt cx="0" cy="0"/>
        </a:xfrm>
      </p:grpSpPr>
      <p:sp>
        <p:nvSpPr>
          <p:cNvPr id="24" name="Text Placeholder 23"/>
          <p:cNvSpPr>
            <a:spLocks noGrp="1"/>
          </p:cNvSpPr>
          <p:nvPr>
            <p:ph type="body" sz="quarter" idx="10" hasCustomPrompt="1"/>
          </p:nvPr>
        </p:nvSpPr>
        <p:spPr>
          <a:xfrm>
            <a:off x="628031" y="581312"/>
            <a:ext cx="4491675" cy="263679"/>
          </a:xfrm>
        </p:spPr>
        <p:txBody>
          <a:bodyPr>
            <a:normAutofit/>
          </a:bodyPr>
          <a:lstStyle>
            <a:lvl1pPr marL="0" indent="0">
              <a:lnSpc>
                <a:spcPct val="90000"/>
              </a:lnSpc>
              <a:buNone/>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r>
              <a:rPr lang="en-US" sz="1600" dirty="0">
                <a:latin typeface="Century Gothic" panose="020B0502020202020204" pitchFamily="34" charset="0"/>
                <a:cs typeface="DendaNewLight"/>
              </a:rPr>
              <a:t>TECHNICAL SPECIFICATIONS</a:t>
            </a:r>
          </a:p>
        </p:txBody>
      </p:sp>
      <p:sp>
        <p:nvSpPr>
          <p:cNvPr id="20" name="Text Placeholder 19"/>
          <p:cNvSpPr>
            <a:spLocks noGrp="1"/>
          </p:cNvSpPr>
          <p:nvPr>
            <p:ph type="body" sz="quarter" idx="15" hasCustomPrompt="1"/>
          </p:nvPr>
        </p:nvSpPr>
        <p:spPr>
          <a:xfrm>
            <a:off x="5606985" y="8788183"/>
            <a:ext cx="1221260" cy="889553"/>
          </a:xfrm>
        </p:spPr>
        <p:txBody>
          <a:bodyPr>
            <a:noAutofit/>
          </a:bodyPr>
          <a:lstStyle>
            <a:lvl1pPr marL="0" indent="0" algn="r">
              <a:buNone/>
              <a:defRPr sz="700" b="0" i="0">
                <a:latin typeface="Century Gothic" panose="020B0502020202020204" pitchFamily="34" charset="0"/>
                <a:cs typeface="Century Gothic" panose="020B0502020202020204" pitchFamily="34" charset="0"/>
              </a:defRPr>
            </a:lvl1pPr>
            <a:lvl2pPr>
              <a:defRPr sz="700" b="0" i="0">
                <a:latin typeface="Century Gothic"/>
                <a:cs typeface="Century Gothic"/>
              </a:defRPr>
            </a:lvl2pPr>
            <a:lvl3pPr>
              <a:defRPr sz="700" b="0" i="0">
                <a:latin typeface="Century Gothic"/>
                <a:cs typeface="Century Gothic"/>
              </a:defRPr>
            </a:lvl3pPr>
            <a:lvl4pPr>
              <a:defRPr sz="700" b="0" i="0">
                <a:latin typeface="Century Gothic"/>
                <a:cs typeface="Century Gothic"/>
              </a:defRPr>
            </a:lvl4pPr>
            <a:lvl5pPr>
              <a:defRPr sz="700" b="0" i="0">
                <a:latin typeface="Century Gothic"/>
                <a:cs typeface="Century Gothic"/>
              </a:defRPr>
            </a:lvl5pPr>
          </a:lstStyle>
          <a:p>
            <a:pPr lvl="0"/>
            <a:r>
              <a:rPr lang="en-GB" dirty="0"/>
              <a:t>Canon Inc.</a:t>
            </a:r>
          </a:p>
          <a:p>
            <a:pPr lvl="0"/>
            <a:r>
              <a:rPr lang="en-GB" dirty="0" err="1"/>
              <a:t>canon.com</a:t>
            </a:r>
            <a:endParaRPr lang="en-GB" dirty="0"/>
          </a:p>
          <a:p>
            <a:pPr lvl="0"/>
            <a:r>
              <a:rPr lang="en-GB" dirty="0"/>
              <a:t>Canon Europe</a:t>
            </a:r>
          </a:p>
          <a:p>
            <a:pPr lvl="0"/>
            <a:r>
              <a:rPr lang="en-GB" dirty="0"/>
              <a:t>canon-</a:t>
            </a:r>
            <a:r>
              <a:rPr lang="en-GB" dirty="0" err="1"/>
              <a:t>europe.com</a:t>
            </a:r>
            <a:endParaRPr lang="en-GB" dirty="0"/>
          </a:p>
          <a:p>
            <a:pPr lvl="0"/>
            <a:r>
              <a:rPr lang="en-GB" dirty="0"/>
              <a:t>English edition</a:t>
            </a:r>
          </a:p>
          <a:p>
            <a:pPr lvl="0"/>
            <a:r>
              <a:rPr lang="en-GB" dirty="0"/>
              <a:t>Canon Europa NV 2018</a:t>
            </a:r>
          </a:p>
        </p:txBody>
      </p:sp>
      <p:sp>
        <p:nvSpPr>
          <p:cNvPr id="3"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pic>
        <p:nvPicPr>
          <p:cNvPr id="9" name="Graphic 8">
            <a:extLst>
              <a:ext uri="{FF2B5EF4-FFF2-40B4-BE49-F238E27FC236}">
                <a16:creationId xmlns:a16="http://schemas.microsoft.com/office/drawing/2014/main" id="{9B4058DD-A49F-44F8-824B-EFC7A8984ED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0" name="Graphic 9">
            <a:extLst>
              <a:ext uri="{FF2B5EF4-FFF2-40B4-BE49-F238E27FC236}">
                <a16:creationId xmlns:a16="http://schemas.microsoft.com/office/drawing/2014/main" id="{DE24B540-EC9E-4471-B4A2-B122C6A26EF2}"/>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2" name="Graphic 43">
            <a:extLst>
              <a:ext uri="{FF2B5EF4-FFF2-40B4-BE49-F238E27FC236}">
                <a16:creationId xmlns:a16="http://schemas.microsoft.com/office/drawing/2014/main" id="{E09B564B-E400-4799-81D9-F749A4568649}"/>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2182642503"/>
      </p:ext>
    </p:extLst>
  </p:cSld>
  <p:clrMapOvr>
    <a:masterClrMapping/>
  </p:clrMapOvr>
  <p:extLst>
    <p:ext uri="{DCECCB84-F9BA-43D5-87BE-67443E8EF086}">
      <p15:sldGuideLst xmlns:p15="http://schemas.microsoft.com/office/powerpoint/2012/main">
        <p15:guide id="1" orient="horz" pos="3366" userDrawn="1">
          <p15:clr>
            <a:srgbClr val="FBAE40"/>
          </p15:clr>
        </p15:guide>
        <p15:guide id="2" pos="238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les Sheet 2">
    <p:spTree>
      <p:nvGrpSpPr>
        <p:cNvPr id="1" name=""/>
        <p:cNvGrpSpPr/>
        <p:nvPr/>
      </p:nvGrpSpPr>
      <p:grpSpPr>
        <a:xfrm>
          <a:off x="0" y="0"/>
          <a:ext cx="0" cy="0"/>
          <a:chOff x="0" y="0"/>
          <a:chExt cx="0" cy="0"/>
        </a:xfrm>
      </p:grpSpPr>
      <p:sp>
        <p:nvSpPr>
          <p:cNvPr id="3"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13" name="Text Placeholder 23"/>
          <p:cNvSpPr>
            <a:spLocks noGrp="1"/>
          </p:cNvSpPr>
          <p:nvPr>
            <p:ph type="body" sz="quarter" idx="10" hasCustomPrompt="1"/>
          </p:nvPr>
        </p:nvSpPr>
        <p:spPr>
          <a:xfrm>
            <a:off x="628031" y="581312"/>
            <a:ext cx="4491675" cy="527358"/>
          </a:xfrm>
        </p:spPr>
        <p:txBody>
          <a:bodyPr>
            <a:normAutofit/>
          </a:bodyPr>
          <a:lstStyle>
            <a:lvl1pPr marL="0" marR="0" indent="0" algn="l" defTabSz="521437" rtl="0" eaLnBrk="1" fontAlgn="auto" latinLnBrk="0" hangingPunct="1">
              <a:lnSpc>
                <a:spcPct val="90000"/>
              </a:lnSpc>
              <a:spcBef>
                <a:spcPct val="20000"/>
              </a:spcBef>
              <a:spcAft>
                <a:spcPts val="0"/>
              </a:spcAft>
              <a:buClrTx/>
              <a:buSzTx/>
              <a:buFont typeface="Arial"/>
              <a:buNone/>
              <a:tabLst/>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90000"/>
              </a:lnSpc>
              <a:spcBef>
                <a:spcPct val="20000"/>
              </a:spcBef>
              <a:spcAft>
                <a:spcPts val="0"/>
              </a:spcAft>
              <a:buClrTx/>
              <a:buSzTx/>
              <a:buFont typeface="Arial"/>
              <a:buNone/>
              <a:tabLst/>
              <a:defRPr/>
            </a:pPr>
            <a:r>
              <a:rPr lang="en-GB" dirty="0"/>
              <a:t>HEADER B</a:t>
            </a:r>
            <a:br>
              <a:rPr lang="en-GB" dirty="0"/>
            </a:br>
            <a:r>
              <a:rPr lang="en-GB" dirty="0"/>
              <a:t>MAXIMUM TWO LINES</a:t>
            </a:r>
          </a:p>
        </p:txBody>
      </p:sp>
      <p:sp>
        <p:nvSpPr>
          <p:cNvPr id="15"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17"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pic>
        <p:nvPicPr>
          <p:cNvPr id="10" name="Graphic 9">
            <a:extLst>
              <a:ext uri="{FF2B5EF4-FFF2-40B4-BE49-F238E27FC236}">
                <a16:creationId xmlns:a16="http://schemas.microsoft.com/office/drawing/2014/main" id="{F38D023D-BA8E-47D7-8146-1BEC236FD9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1" name="Graphic 10">
            <a:extLst>
              <a:ext uri="{FF2B5EF4-FFF2-40B4-BE49-F238E27FC236}">
                <a16:creationId xmlns:a16="http://schemas.microsoft.com/office/drawing/2014/main" id="{832261AB-BB7D-4DBB-B055-5EF6C2A282A8}"/>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4" name="Graphic 43">
            <a:extLst>
              <a:ext uri="{FF2B5EF4-FFF2-40B4-BE49-F238E27FC236}">
                <a16:creationId xmlns:a16="http://schemas.microsoft.com/office/drawing/2014/main" id="{7404825B-A789-4C74-90E8-C88F86724B9F}"/>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30085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les Sheet 3">
    <p:spTree>
      <p:nvGrpSpPr>
        <p:cNvPr id="1" name=""/>
        <p:cNvGrpSpPr/>
        <p:nvPr/>
      </p:nvGrpSpPr>
      <p:grpSpPr>
        <a:xfrm>
          <a:off x="0" y="0"/>
          <a:ext cx="0" cy="0"/>
          <a:chOff x="0" y="0"/>
          <a:chExt cx="0" cy="0"/>
        </a:xfrm>
      </p:grpSpPr>
      <p:sp>
        <p:nvSpPr>
          <p:cNvPr id="21"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27" name="Picture Placeholder 2"/>
          <p:cNvSpPr>
            <a:spLocks noGrp="1"/>
          </p:cNvSpPr>
          <p:nvPr>
            <p:ph type="pic" sz="quarter" idx="23"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29"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sp>
        <p:nvSpPr>
          <p:cNvPr id="24" name="Text Placeholder 23"/>
          <p:cNvSpPr>
            <a:spLocks noGrp="1"/>
          </p:cNvSpPr>
          <p:nvPr>
            <p:ph type="body" sz="quarter" idx="10" hasCustomPrompt="1"/>
          </p:nvPr>
        </p:nvSpPr>
        <p:spPr>
          <a:xfrm>
            <a:off x="628031" y="581312"/>
            <a:ext cx="4491675" cy="527358"/>
          </a:xfrm>
        </p:spPr>
        <p:txBody>
          <a:bodyPr>
            <a:normAutofit/>
          </a:bodyPr>
          <a:lstStyle>
            <a:lvl1pPr marL="0" marR="0" indent="0" algn="l" defTabSz="521437" rtl="0" eaLnBrk="1" fontAlgn="auto" latinLnBrk="0" hangingPunct="1">
              <a:lnSpc>
                <a:spcPct val="90000"/>
              </a:lnSpc>
              <a:spcBef>
                <a:spcPct val="20000"/>
              </a:spcBef>
              <a:spcAft>
                <a:spcPts val="0"/>
              </a:spcAft>
              <a:buClrTx/>
              <a:buSzTx/>
              <a:buFont typeface="Arial"/>
              <a:buNone/>
              <a:tabLst/>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90000"/>
              </a:lnSpc>
              <a:spcBef>
                <a:spcPct val="20000"/>
              </a:spcBef>
              <a:spcAft>
                <a:spcPts val="0"/>
              </a:spcAft>
              <a:buClrTx/>
              <a:buSzTx/>
              <a:buFont typeface="Arial"/>
              <a:buNone/>
              <a:tabLst/>
              <a:defRPr/>
            </a:pPr>
            <a:r>
              <a:rPr lang="en-GB" dirty="0"/>
              <a:t>HEADER B</a:t>
            </a:r>
            <a:br>
              <a:rPr lang="en-GB" dirty="0"/>
            </a:br>
            <a:r>
              <a:rPr lang="en-GB" dirty="0"/>
              <a:t>MAXIMUM TWO LINES</a:t>
            </a:r>
          </a:p>
        </p:txBody>
      </p:sp>
      <p:pic>
        <p:nvPicPr>
          <p:cNvPr id="10" name="Graphic 9">
            <a:extLst>
              <a:ext uri="{FF2B5EF4-FFF2-40B4-BE49-F238E27FC236}">
                <a16:creationId xmlns:a16="http://schemas.microsoft.com/office/drawing/2014/main" id="{F50CDF1C-22B5-4F4D-882B-190F6C318FE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1" name="Graphic 10">
            <a:extLst>
              <a:ext uri="{FF2B5EF4-FFF2-40B4-BE49-F238E27FC236}">
                <a16:creationId xmlns:a16="http://schemas.microsoft.com/office/drawing/2014/main" id="{B277439D-3E01-4C9D-A9B5-BD061D525D7E}"/>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3" name="Graphic 43">
            <a:extLst>
              <a:ext uri="{FF2B5EF4-FFF2-40B4-BE49-F238E27FC236}">
                <a16:creationId xmlns:a16="http://schemas.microsoft.com/office/drawing/2014/main" id="{69ABA128-83D7-4B0C-AFEB-6BFCF4826624}"/>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520859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les Sheet 4">
    <p:spTree>
      <p:nvGrpSpPr>
        <p:cNvPr id="1" name=""/>
        <p:cNvGrpSpPr/>
        <p:nvPr/>
      </p:nvGrpSpPr>
      <p:grpSpPr>
        <a:xfrm>
          <a:off x="0" y="0"/>
          <a:ext cx="0" cy="0"/>
          <a:chOff x="0" y="0"/>
          <a:chExt cx="0" cy="0"/>
        </a:xfrm>
      </p:grpSpPr>
      <p:sp>
        <p:nvSpPr>
          <p:cNvPr id="7"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10" name="Text Placeholder 23"/>
          <p:cNvSpPr>
            <a:spLocks noGrp="1"/>
          </p:cNvSpPr>
          <p:nvPr>
            <p:ph type="body" sz="quarter" idx="10" hasCustomPrompt="1"/>
          </p:nvPr>
        </p:nvSpPr>
        <p:spPr>
          <a:xfrm>
            <a:off x="628031" y="581312"/>
            <a:ext cx="4491675" cy="263679"/>
          </a:xfrm>
        </p:spPr>
        <p:txBody>
          <a:bodyPr>
            <a:normAutofit/>
          </a:bodyPr>
          <a:lstStyle>
            <a:lvl1pPr marL="0" indent="0">
              <a:lnSpc>
                <a:spcPct val="90000"/>
              </a:lnSpc>
              <a:buNone/>
              <a:defRPr sz="1600" b="1" i="0" baseline="0">
                <a:solidFill>
                  <a:srgbClr val="CC0000"/>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HEADER B</a:t>
            </a:r>
          </a:p>
        </p:txBody>
      </p:sp>
      <p:sp>
        <p:nvSpPr>
          <p:cNvPr id="11" name="Text Placeholder 23"/>
          <p:cNvSpPr>
            <a:spLocks noGrp="1"/>
          </p:cNvSpPr>
          <p:nvPr>
            <p:ph type="body" sz="quarter" idx="18" hasCustomPrompt="1"/>
          </p:nvPr>
        </p:nvSpPr>
        <p:spPr>
          <a:xfrm>
            <a:off x="628031" y="844991"/>
            <a:ext cx="4491675" cy="263679"/>
          </a:xfrm>
        </p:spPr>
        <p:txBody>
          <a:bodyPr>
            <a:normAutofit/>
          </a:bodyPr>
          <a:lstStyle>
            <a:lvl1pPr marL="0" indent="0">
              <a:lnSpc>
                <a:spcPct val="90000"/>
              </a:lnSpc>
              <a:buNone/>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MAXIMUM TWO LINES</a:t>
            </a:r>
          </a:p>
        </p:txBody>
      </p:sp>
      <p:sp>
        <p:nvSpPr>
          <p:cNvPr id="13"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14"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pic>
        <p:nvPicPr>
          <p:cNvPr id="16" name="Graphic 15">
            <a:extLst>
              <a:ext uri="{FF2B5EF4-FFF2-40B4-BE49-F238E27FC236}">
                <a16:creationId xmlns:a16="http://schemas.microsoft.com/office/drawing/2014/main" id="{88D4D052-301D-4BA9-A1E0-54AF2A2B720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7" name="Graphic 16">
            <a:extLst>
              <a:ext uri="{FF2B5EF4-FFF2-40B4-BE49-F238E27FC236}">
                <a16:creationId xmlns:a16="http://schemas.microsoft.com/office/drawing/2014/main" id="{7E7D7647-EFB9-4482-B3CF-D523BAE04179}"/>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2" name="Graphic 43">
            <a:extLst>
              <a:ext uri="{FF2B5EF4-FFF2-40B4-BE49-F238E27FC236}">
                <a16:creationId xmlns:a16="http://schemas.microsoft.com/office/drawing/2014/main" id="{2346F935-F90C-485D-85B8-93FDBF92BAB5}"/>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3852268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143" y="428041"/>
            <a:ext cx="6806565" cy="1781440"/>
          </a:xfrm>
          <a:prstGeom prst="rect">
            <a:avLst/>
          </a:prstGeom>
        </p:spPr>
        <p:txBody>
          <a:bodyPr vert="horz" lIns="104287" tIns="52144" rIns="104287" bIns="52144"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378143" y="2494017"/>
            <a:ext cx="6806565" cy="7054007"/>
          </a:xfrm>
          <a:prstGeom prst="rect">
            <a:avLst/>
          </a:prstGeom>
        </p:spPr>
        <p:txBody>
          <a:bodyPr vert="horz" lIns="104287" tIns="52144" rIns="104287" bIns="52144"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378143" y="9906785"/>
            <a:ext cx="1764665" cy="569071"/>
          </a:xfrm>
          <a:prstGeom prst="rect">
            <a:avLst/>
          </a:prstGeom>
        </p:spPr>
        <p:txBody>
          <a:bodyPr vert="horz" lIns="104287" tIns="52144" rIns="104287" bIns="52144" rtlCol="0" anchor="ctr"/>
          <a:lstStyle>
            <a:lvl1pPr algn="l">
              <a:defRPr sz="1400">
                <a:solidFill>
                  <a:schemeClr val="tx1">
                    <a:tint val="75000"/>
                  </a:schemeClr>
                </a:solidFill>
              </a:defRPr>
            </a:lvl1pPr>
          </a:lstStyle>
          <a:p>
            <a:fld id="{226C510C-81DD-A744-AAA9-75D3A2466447}" type="datetimeFigureOut">
              <a:rPr lang="en-US" smtClean="0"/>
              <a:t>9/7/2021</a:t>
            </a:fld>
            <a:endParaRPr lang="en-US"/>
          </a:p>
        </p:txBody>
      </p:sp>
      <p:sp>
        <p:nvSpPr>
          <p:cNvPr id="5" name="Footer Placeholder 4"/>
          <p:cNvSpPr>
            <a:spLocks noGrp="1"/>
          </p:cNvSpPr>
          <p:nvPr>
            <p:ph type="ftr" sz="quarter" idx="3"/>
          </p:nvPr>
        </p:nvSpPr>
        <p:spPr>
          <a:xfrm>
            <a:off x="2583974" y="9906785"/>
            <a:ext cx="2394903" cy="569071"/>
          </a:xfrm>
          <a:prstGeom prst="rect">
            <a:avLst/>
          </a:prstGeom>
        </p:spPr>
        <p:txBody>
          <a:bodyPr vert="horz" lIns="104287" tIns="52144" rIns="104287" bIns="52144"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20043" y="9906785"/>
            <a:ext cx="1764665" cy="569071"/>
          </a:xfrm>
          <a:prstGeom prst="rect">
            <a:avLst/>
          </a:prstGeom>
        </p:spPr>
        <p:txBody>
          <a:bodyPr vert="horz" lIns="104287" tIns="52144" rIns="104287" bIns="52144" rtlCol="0" anchor="ctr"/>
          <a:lstStyle>
            <a:lvl1pPr algn="r">
              <a:defRPr sz="1400">
                <a:solidFill>
                  <a:schemeClr val="tx1">
                    <a:tint val="75000"/>
                  </a:schemeClr>
                </a:solidFill>
              </a:defRPr>
            </a:lvl1pPr>
          </a:lstStyle>
          <a:p>
            <a:fld id="{2DCDAC41-33E8-8E45-987D-89416A6CA127}" type="slidenum">
              <a:rPr lang="en-US" smtClean="0"/>
              <a:t>‹#›</a:t>
            </a:fld>
            <a:endParaRPr lang="en-US" dirty="0"/>
          </a:p>
        </p:txBody>
      </p:sp>
    </p:spTree>
    <p:extLst>
      <p:ext uri="{BB962C8B-B14F-4D97-AF65-F5344CB8AC3E}">
        <p14:creationId xmlns:p14="http://schemas.microsoft.com/office/powerpoint/2010/main" val="203943550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3" r:id="rId4"/>
    <p:sldLayoutId id="2147483664" r:id="rId5"/>
    <p:sldLayoutId id="2147483667" r:id="rId6"/>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9.jpg"/><Relationship Id="rId5" Type="http://schemas.microsoft.com/office/2007/relationships/hdphoto" Target="../media/hdphoto1.wdp"/><Relationship Id="rId10" Type="http://schemas.microsoft.com/office/2007/relationships/hdphoto" Target="../media/hdphoto3.wdp"/><Relationship Id="rId4" Type="http://schemas.openxmlformats.org/officeDocument/2006/relationships/image" Target="../media/image8.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7549" y="683393"/>
            <a:ext cx="3531721" cy="3314866"/>
          </a:xfrm>
        </p:spPr>
        <p:txBody>
          <a:bodyPr lIns="0" rIns="0">
            <a:noAutofit/>
          </a:bodyPr>
          <a:lstStyle/>
          <a:p>
            <a:r>
              <a:rPr lang="nl-NL" dirty="0"/>
              <a:t>EXPLORE YOUR WIDER SIDE</a:t>
            </a:r>
          </a:p>
        </p:txBody>
      </p:sp>
      <p:sp>
        <p:nvSpPr>
          <p:cNvPr id="3" name="Text Placeholder 2"/>
          <p:cNvSpPr>
            <a:spLocks noGrp="1"/>
          </p:cNvSpPr>
          <p:nvPr>
            <p:ph type="body" sz="quarter" idx="11"/>
          </p:nvPr>
        </p:nvSpPr>
        <p:spPr>
          <a:xfrm>
            <a:off x="4455458" y="679091"/>
            <a:ext cx="2383957" cy="1955196"/>
          </a:xfrm>
        </p:spPr>
        <p:txBody>
          <a:bodyPr lIns="0" rIns="0">
            <a:noAutofit/>
          </a:bodyPr>
          <a:lstStyle/>
          <a:p>
            <a:r>
              <a:rPr lang="nl-NL" dirty="0"/>
              <a:t>De RF 16mm F2.8 STM is een compacte, betaalbare 16mm-lens met een groot diafragma uit de EOS R-serie. Deze lens is bedoeld voor creatieve contentcreators, inclusief vloggers, fotografen en filmmakers, die op zoek zijn naar een full-frame lens die hen inspireert om nieuwe genres en stijlen te proberen.</a:t>
            </a:r>
          </a:p>
        </p:txBody>
      </p:sp>
      <p:sp>
        <p:nvSpPr>
          <p:cNvPr id="4" name="Text Placeholder 3"/>
          <p:cNvSpPr>
            <a:spLocks noGrp="1"/>
          </p:cNvSpPr>
          <p:nvPr>
            <p:ph type="body" sz="quarter" idx="13"/>
          </p:nvPr>
        </p:nvSpPr>
        <p:spPr>
          <a:xfrm>
            <a:off x="4455459" y="5639463"/>
            <a:ext cx="1848697" cy="264955"/>
          </a:xfrm>
        </p:spPr>
        <p:txBody>
          <a:bodyPr lIns="0">
            <a:noAutofit/>
          </a:bodyPr>
          <a:lstStyle/>
          <a:p>
            <a:r>
              <a:rPr lang="nl-NL"/>
              <a:t>PRODUCTASSORTIMENT</a:t>
            </a:r>
          </a:p>
        </p:txBody>
      </p:sp>
      <p:sp>
        <p:nvSpPr>
          <p:cNvPr id="5" name="Text Placeholder 4"/>
          <p:cNvSpPr>
            <a:spLocks noGrp="1"/>
          </p:cNvSpPr>
          <p:nvPr>
            <p:ph type="body" sz="quarter" idx="14"/>
          </p:nvPr>
        </p:nvSpPr>
        <p:spPr>
          <a:xfrm>
            <a:off x="4455459" y="6385603"/>
            <a:ext cx="1235310" cy="212127"/>
          </a:xfrm>
        </p:spPr>
        <p:txBody>
          <a:bodyPr lIns="0">
            <a:noAutofit/>
          </a:bodyPr>
          <a:lstStyle/>
          <a:p>
            <a:r>
              <a:rPr lang="nl-NL" b="1"/>
              <a:t>RF 16mm F2.8 STM</a:t>
            </a:r>
          </a:p>
          <a:p>
            <a:endParaRPr lang="en-US" dirty="0"/>
          </a:p>
        </p:txBody>
      </p:sp>
      <p:sp>
        <p:nvSpPr>
          <p:cNvPr id="6" name="Text Placeholder 5"/>
          <p:cNvSpPr>
            <a:spLocks noGrp="1"/>
          </p:cNvSpPr>
          <p:nvPr>
            <p:ph type="body" sz="quarter" idx="4294967295"/>
          </p:nvPr>
        </p:nvSpPr>
        <p:spPr>
          <a:xfrm>
            <a:off x="4455459" y="7071498"/>
            <a:ext cx="1235310" cy="210312"/>
          </a:xfrm>
        </p:spPr>
        <p:txBody>
          <a:bodyPr lIns="0">
            <a:noAutofit/>
          </a:bodyPr>
          <a:lstStyle/>
          <a:p>
            <a:pPr marL="0" indent="0">
              <a:buNone/>
            </a:pPr>
            <a:r>
              <a:rPr lang="nl-NL" sz="900">
                <a:latin typeface="+mj-lt"/>
              </a:rPr>
              <a:t>RF 35mm F1.8 MACRO IS STM</a:t>
            </a:r>
          </a:p>
        </p:txBody>
      </p:sp>
      <p:sp>
        <p:nvSpPr>
          <p:cNvPr id="7" name="Text Placeholder 6"/>
          <p:cNvSpPr>
            <a:spLocks noGrp="1"/>
          </p:cNvSpPr>
          <p:nvPr>
            <p:ph type="body" sz="quarter" idx="4294967295"/>
          </p:nvPr>
        </p:nvSpPr>
        <p:spPr>
          <a:xfrm>
            <a:off x="4455459" y="7904359"/>
            <a:ext cx="1235310" cy="210312"/>
          </a:xfrm>
        </p:spPr>
        <p:txBody>
          <a:bodyPr lIns="0">
            <a:noAutofit/>
          </a:bodyPr>
          <a:lstStyle/>
          <a:p>
            <a:pPr marL="0" indent="0">
              <a:buNone/>
            </a:pPr>
            <a:r>
              <a:rPr lang="nl-NL" sz="900"/>
              <a:t>RF 50mm F1.8 STM</a:t>
            </a:r>
          </a:p>
        </p:txBody>
      </p:sp>
      <p:sp>
        <p:nvSpPr>
          <p:cNvPr id="8" name="Text Placeholder 7"/>
          <p:cNvSpPr>
            <a:spLocks noGrp="1"/>
          </p:cNvSpPr>
          <p:nvPr>
            <p:ph type="body" sz="quarter" idx="17"/>
          </p:nvPr>
        </p:nvSpPr>
        <p:spPr>
          <a:xfrm>
            <a:off x="5690769" y="5970708"/>
            <a:ext cx="1147993" cy="1938404"/>
          </a:xfrm>
        </p:spPr>
        <p:txBody>
          <a:bodyPr rIns="0">
            <a:noAutofit/>
          </a:bodyPr>
          <a:lstStyle/>
          <a:p>
            <a:r>
              <a:rPr lang="nl-NL" b="1"/>
              <a:t>RF 16mm F2.8 STM</a:t>
            </a:r>
          </a:p>
          <a:p>
            <a:r>
              <a:rPr lang="nl-NL"/>
              <a:t>RF 35mm F1.8 MACRO IS STM</a:t>
            </a:r>
          </a:p>
          <a:p>
            <a:r>
              <a:rPr lang="nl-NL"/>
              <a:t>RF 50mm F1.8 STM</a:t>
            </a:r>
          </a:p>
          <a:p>
            <a:r>
              <a:rPr lang="nl-NL"/>
              <a:t>RF 85mm F2 MACRO IS STM</a:t>
            </a:r>
          </a:p>
        </p:txBody>
      </p:sp>
      <p:sp>
        <p:nvSpPr>
          <p:cNvPr id="9" name="Text Placeholder 8"/>
          <p:cNvSpPr>
            <a:spLocks noGrp="1"/>
          </p:cNvSpPr>
          <p:nvPr>
            <p:ph type="body" sz="quarter" idx="12"/>
          </p:nvPr>
        </p:nvSpPr>
        <p:spPr>
          <a:xfrm>
            <a:off x="717549" y="5639463"/>
            <a:ext cx="3531721" cy="3298349"/>
          </a:xfrm>
        </p:spPr>
        <p:txBody>
          <a:bodyPr lIns="0">
            <a:noAutofit/>
          </a:bodyPr>
          <a:lstStyle/>
          <a:p>
            <a:r>
              <a:rPr lang="nl-NL"/>
              <a:t>Ultragroothoek om alle details vast te leggen</a:t>
            </a:r>
          </a:p>
          <a:p>
            <a:endParaRPr lang="en-US" dirty="0"/>
          </a:p>
          <a:p>
            <a:r>
              <a:rPr lang="nl-NL"/>
              <a:t>Soepele en stille STM-autofocusmotor, perfect voor video's</a:t>
            </a:r>
          </a:p>
          <a:p>
            <a:endParaRPr lang="en-US" dirty="0"/>
          </a:p>
          <a:p>
            <a:r>
              <a:rPr lang="nl-NL"/>
              <a:t>Snel f/2.8 cirkelvormig diafragma</a:t>
            </a:r>
          </a:p>
          <a:p>
            <a:endParaRPr lang="pt-BR" dirty="0"/>
          </a:p>
          <a:p>
            <a:r>
              <a:rPr lang="nl-NL"/>
              <a:t>Een prachtig compacte, lichte lens die je overal mee naartoe neemt</a:t>
            </a:r>
          </a:p>
          <a:p>
            <a:endParaRPr lang="en-US" dirty="0"/>
          </a:p>
          <a:p>
            <a:r>
              <a:rPr lang="nl-NL"/>
              <a:t>Uitmuntende beeldkwaliteit</a:t>
            </a:r>
          </a:p>
        </p:txBody>
      </p:sp>
      <p:sp>
        <p:nvSpPr>
          <p:cNvPr id="27" name="Picture Placeholder 5"/>
          <p:cNvSpPr>
            <a:spLocks noGrp="1"/>
          </p:cNvSpPr>
          <p:nvPr>
            <p:ph type="pic" sz="quarter" idx="4294967295" hasCustomPrompt="1"/>
          </p:nvPr>
        </p:nvSpPr>
        <p:spPr>
          <a:xfrm>
            <a:off x="4455459" y="5973448"/>
            <a:ext cx="731520" cy="411480"/>
          </a:xfrm>
        </p:spPr>
        <p:txBody>
          <a:bodyPr>
            <a:norm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500"/>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nl-NL"/>
              <a:t>FRT-packshot </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24" name="Text Placeholder 1">
            <a:extLst>
              <a:ext uri="{FF2B5EF4-FFF2-40B4-BE49-F238E27FC236}">
                <a16:creationId xmlns:a16="http://schemas.microsoft.com/office/drawing/2014/main" id="{9C30DD8D-62E2-443E-A68C-5538040D5D8C}"/>
              </a:ext>
            </a:extLst>
          </p:cNvPr>
          <p:cNvSpPr txBox="1">
            <a:spLocks/>
          </p:cNvSpPr>
          <p:nvPr/>
        </p:nvSpPr>
        <p:spPr>
          <a:xfrm>
            <a:off x="717548" y="277813"/>
            <a:ext cx="4387851" cy="265801"/>
          </a:xfrm>
          <a:prstGeom prst="rect">
            <a:avLst/>
          </a:prstGeom>
        </p:spPr>
        <p:txBody>
          <a:bodyPr vert="horz" lIns="0" tIns="52144" rIns="0" bIns="52144" rtlCol="0">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nl-NL" sz="2000"/>
              <a:t>RF 16mm F2.8 STM</a:t>
            </a:r>
          </a:p>
        </p:txBody>
      </p:sp>
      <p:pic>
        <p:nvPicPr>
          <p:cNvPr id="35" name="Picture 34" descr="A close-up of a printer&#10;&#10;Description automatically generated with low confidence">
            <a:extLst>
              <a:ext uri="{FF2B5EF4-FFF2-40B4-BE49-F238E27FC236}">
                <a16:creationId xmlns:a16="http://schemas.microsoft.com/office/drawing/2014/main" id="{636709C2-A7DA-4966-8EEB-8E3716012B1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455459" y="6676321"/>
            <a:ext cx="403187" cy="392796"/>
          </a:xfrm>
          <a:prstGeom prst="rect">
            <a:avLst/>
          </a:prstGeom>
        </p:spPr>
      </p:pic>
      <p:pic>
        <p:nvPicPr>
          <p:cNvPr id="37" name="Picture 36" descr="A picture containing text, indoor, microwave, oven&#10;&#10;Description automatically generated">
            <a:extLst>
              <a:ext uri="{FF2B5EF4-FFF2-40B4-BE49-F238E27FC236}">
                <a16:creationId xmlns:a16="http://schemas.microsoft.com/office/drawing/2014/main" id="{A9D858F4-D27F-4B87-9CC8-CBE2D9B292C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455459" y="7528766"/>
            <a:ext cx="546588" cy="374091"/>
          </a:xfrm>
          <a:prstGeom prst="rect">
            <a:avLst/>
          </a:prstGeom>
        </p:spPr>
      </p:pic>
      <p:pic>
        <p:nvPicPr>
          <p:cNvPr id="11" name="Picture 10" descr="A picture containing electronics, camera lens&#10;&#10;Description automatically generated">
            <a:extLst>
              <a:ext uri="{FF2B5EF4-FFF2-40B4-BE49-F238E27FC236}">
                <a16:creationId xmlns:a16="http://schemas.microsoft.com/office/drawing/2014/main" id="{5DCF9408-9A97-4CB0-82EE-737A35DD56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4197842" y="5691494"/>
            <a:ext cx="1110436" cy="832827"/>
          </a:xfrm>
          <a:prstGeom prst="rect">
            <a:avLst/>
          </a:prstGeom>
        </p:spPr>
      </p:pic>
      <p:pic>
        <p:nvPicPr>
          <p:cNvPr id="13" name="Picture 12" descr="A picture containing electronics, camera lens&#10;&#10;Description automatically generated">
            <a:extLst>
              <a:ext uri="{FF2B5EF4-FFF2-40B4-BE49-F238E27FC236}">
                <a16:creationId xmlns:a16="http://schemas.microsoft.com/office/drawing/2014/main" id="{EF00DCAB-67AA-4697-A6EF-9BC6777F4B5A}"/>
              </a:ext>
            </a:extLst>
          </p:cNvPr>
          <p:cNvPicPr>
            <a:picLocks noChangeAspect="1"/>
          </p:cNvPicPr>
          <p:nvPr/>
        </p:nvPicPr>
        <p:blipFill>
          <a:blip r:embed="rId6"/>
          <a:stretch>
            <a:fillRect/>
          </a:stretch>
        </p:blipFill>
        <p:spPr>
          <a:xfrm>
            <a:off x="4197842" y="3007878"/>
            <a:ext cx="3163120" cy="2372341"/>
          </a:xfrm>
          <a:prstGeom prst="rect">
            <a:avLst/>
          </a:prstGeom>
        </p:spPr>
      </p:pic>
      <p:pic>
        <p:nvPicPr>
          <p:cNvPr id="15" name="Picture 14">
            <a:extLst>
              <a:ext uri="{FF2B5EF4-FFF2-40B4-BE49-F238E27FC236}">
                <a16:creationId xmlns:a16="http://schemas.microsoft.com/office/drawing/2014/main" id="{BB29D3B2-910A-4F6C-8C89-B79FA8526159}"/>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imgEffect>
                  </a14:imgLayer>
                </a14:imgProps>
              </a:ext>
            </a:extLst>
          </a:blip>
          <a:stretch>
            <a:fillRect/>
          </a:stretch>
        </p:blipFill>
        <p:spPr>
          <a:xfrm>
            <a:off x="2012662" y="3370864"/>
            <a:ext cx="2989385" cy="2242039"/>
          </a:xfrm>
          <a:prstGeom prst="rect">
            <a:avLst/>
          </a:prstGeom>
        </p:spPr>
      </p:pic>
      <p:pic>
        <p:nvPicPr>
          <p:cNvPr id="17" name="Picture 16" descr="A camera lens on a white background&#10;&#10;Description automatically generated">
            <a:extLst>
              <a:ext uri="{FF2B5EF4-FFF2-40B4-BE49-F238E27FC236}">
                <a16:creationId xmlns:a16="http://schemas.microsoft.com/office/drawing/2014/main" id="{D76B1978-4F4A-4EFD-9047-F5CA1EDB32A3}"/>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imgEffect>
                  </a14:imgLayer>
                </a14:imgProps>
              </a:ext>
            </a:extLst>
          </a:blip>
          <a:stretch>
            <a:fillRect/>
          </a:stretch>
        </p:blipFill>
        <p:spPr>
          <a:xfrm>
            <a:off x="-35228" y="3175074"/>
            <a:ext cx="3163121" cy="2372341"/>
          </a:xfrm>
          <a:prstGeom prst="rect">
            <a:avLst/>
          </a:prstGeom>
        </p:spPr>
      </p:pic>
    </p:spTree>
    <p:extLst>
      <p:ext uri="{BB962C8B-B14F-4D97-AF65-F5344CB8AC3E}">
        <p14:creationId xmlns:p14="http://schemas.microsoft.com/office/powerpoint/2010/main" val="5903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28031" y="581312"/>
            <a:ext cx="2128817" cy="526763"/>
          </a:xfrm>
        </p:spPr>
        <p:txBody>
          <a:bodyPr>
            <a:noAutofit/>
          </a:bodyPr>
          <a:lstStyle/>
          <a:p>
            <a:r>
              <a:rPr lang="nl-NL"/>
              <a:t>TECHNISCHE SPECIFICATIES</a:t>
            </a:r>
          </a:p>
        </p:txBody>
      </p:sp>
      <p:graphicFrame>
        <p:nvGraphicFramePr>
          <p:cNvPr id="10" name="Table 9"/>
          <p:cNvGraphicFramePr>
            <a:graphicFrameLocks noGrp="1"/>
          </p:cNvGraphicFramePr>
          <p:nvPr>
            <p:extLst>
              <p:ext uri="{D42A27DB-BD31-4B8C-83A1-F6EECF244321}">
                <p14:modId xmlns:p14="http://schemas.microsoft.com/office/powerpoint/2010/main" val="3396873702"/>
              </p:ext>
            </p:extLst>
          </p:nvPr>
        </p:nvGraphicFramePr>
        <p:xfrm>
          <a:off x="726642" y="1279088"/>
          <a:ext cx="2990851" cy="3405124"/>
        </p:xfrm>
        <a:graphic>
          <a:graphicData uri="http://schemas.openxmlformats.org/drawingml/2006/table">
            <a:tbl>
              <a:tblPr/>
              <a:tblGrid>
                <a:gridCol w="1097560">
                  <a:extLst>
                    <a:ext uri="{9D8B030D-6E8A-4147-A177-3AD203B41FA5}">
                      <a16:colId xmlns:a16="http://schemas.microsoft.com/office/drawing/2014/main" val="2217683715"/>
                    </a:ext>
                  </a:extLst>
                </a:gridCol>
                <a:gridCol w="1893291">
                  <a:extLst>
                    <a:ext uri="{9D8B030D-6E8A-4147-A177-3AD203B41FA5}">
                      <a16:colId xmlns:a16="http://schemas.microsoft.com/office/drawing/2014/main" val="294119739"/>
                    </a:ext>
                  </a:extLst>
                </a:gridCol>
              </a:tblGrid>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OPTISCHE KENMERKEN/SPECIFICATIES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41848453"/>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Equivalente brandpuntsafstand bij </a:t>
                      </a:r>
                      <a:br>
                        <a:rPr lang="pl-PL" sz="550" b="1" i="0" u="none" strike="noStrike" dirty="0">
                          <a:solidFill>
                            <a:schemeClr val="tx1"/>
                          </a:solidFill>
                          <a:latin typeface="Century Gothic" panose="020B0502020202020204" pitchFamily="34" charset="0"/>
                          <a:ea typeface="+mn-ea"/>
                          <a:cs typeface="+mn-cs"/>
                        </a:rPr>
                      </a:br>
                      <a:r>
                        <a:rPr lang="nl-NL" sz="550" b="1" i="0" u="none" strike="noStrike" dirty="0">
                          <a:solidFill>
                            <a:schemeClr val="tx1"/>
                          </a:solidFill>
                          <a:latin typeface="Century Gothic" panose="020B0502020202020204" pitchFamily="34" charset="0"/>
                          <a:ea typeface="+mn-ea"/>
                          <a:cs typeface="+mn-cs"/>
                        </a:rPr>
                        <a:t>35mm-film (mm)</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16 mm</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83650091"/>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Beeldhoek </a:t>
                      </a:r>
                      <a:br>
                        <a:rPr lang="nl-NL" sz="550" b="1" i="0" u="none" strike="noStrike" dirty="0">
                          <a:solidFill>
                            <a:schemeClr val="tx1"/>
                          </a:solidFill>
                          <a:latin typeface="Century Gothic" panose="020B0502020202020204" pitchFamily="34" charset="0"/>
                          <a:ea typeface="+mn-ea"/>
                          <a:cs typeface="+mn-cs"/>
                        </a:rPr>
                      </a:br>
                      <a:r>
                        <a:rPr lang="nl-NL" sz="550" b="1" i="0" u="none" strike="noStrike" dirty="0">
                          <a:solidFill>
                            <a:schemeClr val="tx1"/>
                          </a:solidFill>
                          <a:latin typeface="Century Gothic" panose="020B0502020202020204" pitchFamily="34" charset="0"/>
                          <a:ea typeface="+mn-ea"/>
                          <a:cs typeface="+mn-cs"/>
                        </a:rPr>
                        <a:t>(horzntl, vertl, diagnl)</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98°, 74°10, 108°10</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17657778"/>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Lensconstructie (elementen/groepen)</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9/7</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70262830"/>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Aantal diafragma-lamellen</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7</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82391212"/>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Kleinste diafragma</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22</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10163072"/>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Kortste focusafstand (m)</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0,13</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40912908"/>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Maximale vergroting (x)</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0,26</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18131761"/>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Afstandsinformatie</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49769647"/>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AF-actuator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STM</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37604871"/>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1" i="0" u="none" strike="noStrike" kern="1200" dirty="0">
                        <a:solidFill>
                          <a:schemeClr val="tx1"/>
                        </a:solidFill>
                        <a:effectLst/>
                        <a:latin typeface="Century Gothic" panose="020B0502020202020204" pitchFamily="34" charset="0"/>
                        <a:ea typeface="+mn-ea"/>
                        <a:cs typeface="+mn-cs"/>
                      </a:endParaRP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68990153"/>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FYSIEKE SPECIFICATIES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48642686"/>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Filterdiameter (mm)</a:t>
                      </a:r>
                      <a:r>
                        <a:rPr lang="nl-NL" sz="550" b="1" i="0" u="none" strike="noStrike" baseline="30000">
                          <a:solidFill>
                            <a:schemeClr val="tx1"/>
                          </a:solidFill>
                          <a:latin typeface="Century Gothic" panose="020B0502020202020204" pitchFamily="34" charset="0"/>
                          <a:ea typeface="+mn-ea"/>
                          <a:cs typeface="+mn-cs"/>
                        </a:rPr>
                        <a:t>1</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43</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35494549"/>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Max. diameter x lengte (mm)</a:t>
                      </a:r>
                      <a:r>
                        <a:rPr lang="nl-NL" sz="550" b="1" i="0" u="none" strike="noStrike" baseline="30000" dirty="0">
                          <a:solidFill>
                            <a:schemeClr val="tx1"/>
                          </a:solidFill>
                          <a:latin typeface="Century Gothic" panose="020B0502020202020204" pitchFamily="34" charset="0"/>
                          <a:ea typeface="+mn-ea"/>
                          <a:cs typeface="+mn-cs"/>
                        </a:rPr>
                        <a:t>2</a:t>
                      </a:r>
                    </a:p>
                  </a:txBody>
                  <a:tcPr marL="0" marR="3600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69,2 x 40,1</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12670863"/>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Gewicht (g)</a:t>
                      </a:r>
                    </a:p>
                  </a:txBody>
                  <a:tcPr marL="0" marR="3600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165</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67111755"/>
                  </a:ext>
                </a:extLst>
              </a:tr>
              <a:tr h="118872">
                <a:tc>
                  <a:txBody>
                    <a:bodyPr/>
                    <a:lstStyle/>
                    <a:p>
                      <a:pPr algn="l" rtl="0" fontAlgn="t">
                        <a:lnSpc>
                          <a:spcPts val="660"/>
                        </a:lnSpc>
                      </a:pPr>
                      <a:endParaRPr lang="en-US" sz="550" b="1" i="0" u="none" strike="noStrike" dirty="0">
                        <a:solidFill>
                          <a:schemeClr val="tx1"/>
                        </a:solidFill>
                        <a:effectLst/>
                        <a:latin typeface="Century Gothic" panose="020B0502020202020204" pitchFamily="34" charset="0"/>
                      </a:endParaRP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22436913"/>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ACCESSOIRES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10208572"/>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Lensdop</a:t>
                      </a:r>
                      <a:r>
                        <a:rPr lang="nl-NL" sz="550" b="1" i="0" u="none" strike="noStrike" baseline="30000">
                          <a:solidFill>
                            <a:schemeClr val="tx1"/>
                          </a:solidFill>
                          <a:latin typeface="Century Gothic" panose="020B0502020202020204" pitchFamily="34" charset="0"/>
                          <a:ea typeface="+mn-ea"/>
                          <a:cs typeface="+mn-cs"/>
                        </a:rPr>
                        <a:t>3</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EF-43</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28946612"/>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Lenskap</a:t>
                      </a:r>
                      <a:r>
                        <a:rPr lang="nl-NL" sz="550" b="1" i="0" u="none" strike="noStrike" baseline="30000">
                          <a:solidFill>
                            <a:schemeClr val="tx1"/>
                          </a:solidFill>
                          <a:latin typeface="Century Gothic" panose="020B0502020202020204" pitchFamily="34" charset="0"/>
                          <a:ea typeface="+mn-ea"/>
                          <a:cs typeface="+mn-cs"/>
                        </a:rPr>
                        <a:t>4</a:t>
                      </a:r>
                      <a:r>
                        <a:rPr lang="nl-NL" sz="550" b="1" i="0" u="none" strike="noStrike">
                          <a:solidFill>
                            <a:schemeClr val="tx1"/>
                          </a:solidFill>
                          <a:latin typeface="Century Gothic" panose="020B0502020202020204" pitchFamily="34" charset="0"/>
                          <a:ea typeface="+mn-ea"/>
                          <a:cs typeface="+mn-cs"/>
                        </a:rPr>
                        <a:t> </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EW-65C</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86896811"/>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Lenstas</a:t>
                      </a:r>
                      <a:r>
                        <a:rPr lang="nl-NL" sz="550" b="1" i="0" u="none" strike="noStrike" baseline="30000">
                          <a:solidFill>
                            <a:schemeClr val="tx1"/>
                          </a:solidFill>
                          <a:latin typeface="Century Gothic" panose="020B0502020202020204" pitchFamily="34" charset="0"/>
                          <a:ea typeface="+mn-ea"/>
                          <a:cs typeface="+mn-cs"/>
                        </a:rPr>
                        <a:t>4</a:t>
                      </a:r>
                      <a:r>
                        <a:rPr lang="nl-NL" sz="550" b="1" i="0" u="none" strike="noStrike">
                          <a:solidFill>
                            <a:schemeClr val="tx1"/>
                          </a:solidFill>
                          <a:latin typeface="Century Gothic" panose="020B0502020202020204" pitchFamily="34" charset="0"/>
                          <a:ea typeface="+mn-ea"/>
                          <a:cs typeface="+mn-cs"/>
                        </a:rPr>
                        <a:t> </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LP1014</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36887349"/>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Kap achterzijde</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Lensstofdop RF</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8354507"/>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Vergroting met tussenring EF12 II</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Niet compatibel</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70993561"/>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Vergroting met tussenring EF25 II</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Niet compatibel</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59205844"/>
                  </a:ext>
                </a:extLst>
              </a:tr>
              <a:tr h="118872">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Compatibel met extender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dirty="0">
                          <a:solidFill>
                            <a:srgbClr val="000000"/>
                          </a:solidFill>
                          <a:latin typeface="Century Gothic" panose="020B0502020202020204" pitchFamily="34" charset="0"/>
                        </a:rPr>
                        <a:t>Niet compatibel</a:t>
                      </a:r>
                    </a:p>
                  </a:txBody>
                  <a:tcPr marR="0" marT="9144" marB="9144">
                    <a:lnL w="6350" cap="flat" cmpd="sng" algn="ctr">
                      <a:solidFill>
                        <a:srgbClr val="5698D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43818019"/>
                  </a:ext>
                </a:extLst>
              </a:tr>
            </a:tbl>
          </a:graphicData>
        </a:graphic>
      </p:graphicFrame>
      <p:sp>
        <p:nvSpPr>
          <p:cNvPr id="12" name="Text Placeholder 4"/>
          <p:cNvSpPr txBox="1">
            <a:spLocks/>
          </p:cNvSpPr>
          <p:nvPr/>
        </p:nvSpPr>
        <p:spPr>
          <a:xfrm>
            <a:off x="5606985" y="8787520"/>
            <a:ext cx="1221260" cy="890216"/>
          </a:xfrm>
          <a:prstGeom prst="rect">
            <a:avLst/>
          </a:prstGeom>
        </p:spPr>
        <p:txBody>
          <a:bodyPr vert="horz" lIns="104287" tIns="52144" rIns="0" bIns="52144" rtlCol="0">
            <a:noAutofit/>
          </a:bodyPr>
          <a:lstStyle>
            <a:lvl1pPr marL="0" indent="0" algn="r" defTabSz="521437" rtl="0" eaLnBrk="1" latinLnBrk="0" hangingPunct="1">
              <a:spcBef>
                <a:spcPct val="20000"/>
              </a:spcBef>
              <a:buFont typeface="Arial"/>
              <a:buNone/>
              <a:defRPr sz="700" b="0" i="0" kern="1200">
                <a:solidFill>
                  <a:schemeClr val="tx1"/>
                </a:solidFill>
                <a:latin typeface="Century Gothic" panose="020B0502020202020204" pitchFamily="34" charset="0"/>
                <a:ea typeface="+mn-ea"/>
                <a:cs typeface="Century Gothic" panose="020B0502020202020204" pitchFamily="34" charset="0"/>
              </a:defRPr>
            </a:lvl1pPr>
            <a:lvl2pPr marL="847334" indent="-32589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2pPr>
            <a:lvl3pPr marL="1303592"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3pPr>
            <a:lvl4pPr marL="1825028"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4pPr>
            <a:lvl5pPr marL="2346465"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nl-NL" dirty="0"/>
              <a:t>Canon Inc.</a:t>
            </a:r>
          </a:p>
          <a:p>
            <a:r>
              <a:rPr lang="nl-NL" dirty="0"/>
              <a:t>canon.be</a:t>
            </a:r>
          </a:p>
          <a:p>
            <a:r>
              <a:rPr lang="nl-NL" dirty="0"/>
              <a:t>Canon Nederland</a:t>
            </a:r>
          </a:p>
          <a:p>
            <a:r>
              <a:rPr lang="nl-NL" dirty="0"/>
              <a:t>canon.nl</a:t>
            </a:r>
          </a:p>
          <a:p>
            <a:r>
              <a:rPr lang="pl-PL" dirty="0"/>
              <a:t>Dutch </a:t>
            </a:r>
            <a:r>
              <a:rPr lang="pl-PL" dirty="0" err="1"/>
              <a:t>edition</a:t>
            </a:r>
            <a:endParaRPr lang="nl-NL" dirty="0"/>
          </a:p>
          <a:p>
            <a:r>
              <a:rPr lang="nl-NL" dirty="0"/>
              <a:t>Canon Europa NV 2021</a:t>
            </a:r>
          </a:p>
        </p:txBody>
      </p:sp>
      <p:sp>
        <p:nvSpPr>
          <p:cNvPr id="11" name="Text Placeholder 1">
            <a:extLst>
              <a:ext uri="{FF2B5EF4-FFF2-40B4-BE49-F238E27FC236}">
                <a16:creationId xmlns:a16="http://schemas.microsoft.com/office/drawing/2014/main" id="{31B81D96-6927-4F9A-80AE-CE5197EC2DD9}"/>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16mm F2.8 STM</a:t>
            </a:r>
          </a:p>
        </p:txBody>
      </p:sp>
      <p:graphicFrame>
        <p:nvGraphicFramePr>
          <p:cNvPr id="14" name="Table 13">
            <a:extLst>
              <a:ext uri="{FF2B5EF4-FFF2-40B4-BE49-F238E27FC236}">
                <a16:creationId xmlns:a16="http://schemas.microsoft.com/office/drawing/2014/main" id="{049C1B57-CCD7-4CFE-BA55-92A3FB12A814}"/>
              </a:ext>
            </a:extLst>
          </p:cNvPr>
          <p:cNvGraphicFramePr>
            <a:graphicFrameLocks noGrp="1"/>
          </p:cNvGraphicFramePr>
          <p:nvPr>
            <p:extLst>
              <p:ext uri="{D42A27DB-BD31-4B8C-83A1-F6EECF244321}">
                <p14:modId xmlns:p14="http://schemas.microsoft.com/office/powerpoint/2010/main" val="2153360783"/>
              </p:ext>
            </p:extLst>
          </p:nvPr>
        </p:nvGraphicFramePr>
        <p:xfrm>
          <a:off x="726642" y="5154155"/>
          <a:ext cx="2990090" cy="1215932"/>
        </p:xfrm>
        <a:graphic>
          <a:graphicData uri="http://schemas.openxmlformats.org/drawingml/2006/table">
            <a:tbl>
              <a:tblPr/>
              <a:tblGrid>
                <a:gridCol w="151730">
                  <a:extLst>
                    <a:ext uri="{9D8B030D-6E8A-4147-A177-3AD203B41FA5}">
                      <a16:colId xmlns:a16="http://schemas.microsoft.com/office/drawing/2014/main" val="1422873933"/>
                    </a:ext>
                  </a:extLst>
                </a:gridCol>
                <a:gridCol w="2838360">
                  <a:extLst>
                    <a:ext uri="{9D8B030D-6E8A-4147-A177-3AD203B41FA5}">
                      <a16:colId xmlns:a16="http://schemas.microsoft.com/office/drawing/2014/main" val="3709670732"/>
                    </a:ext>
                  </a:extLst>
                </a:gridCol>
              </a:tblGrid>
              <a:tr h="42673">
                <a:tc gridSpan="2">
                  <a:txBody>
                    <a:bodyPr/>
                    <a:lstStyle/>
                    <a:p>
                      <a:pPr algn="l" fontAlgn="t">
                        <a:lnSpc>
                          <a:spcPts val="660"/>
                        </a:lnSpc>
                      </a:pPr>
                      <a:r>
                        <a:rPr lang="nl-NL" sz="500" b="1" i="0" u="none" strike="noStrike">
                          <a:latin typeface="Century Gothic" panose="020B0502020202020204" pitchFamily="34" charset="0"/>
                          <a:ea typeface="Arial Unicode MS" panose="020B0604020202020204" pitchFamily="34" charset="-128"/>
                        </a:rPr>
                        <a:t>Voetnoten</a:t>
                      </a:r>
                    </a:p>
                  </a:txBody>
                  <a:tcPr marL="9144" marR="9144" marT="8313" marB="8313">
                    <a:lnL>
                      <a:noFill/>
                    </a:lnL>
                    <a:lnR>
                      <a:noFill/>
                    </a:lnR>
                    <a:lnT>
                      <a:noFill/>
                    </a:lnT>
                    <a:lnB>
                      <a:noFill/>
                    </a:lnB>
                  </a:tcPr>
                </a:tc>
                <a:tc hMerge="1">
                  <a:txBody>
                    <a:bodyPr/>
                    <a:lstStyle/>
                    <a:p>
                      <a:pPr algn="l" rtl="0" fontAlgn="t">
                        <a:lnSpc>
                          <a:spcPts val="660"/>
                        </a:lnSpc>
                      </a:pPr>
                      <a:endParaRPr lang="en-US" sz="550" b="1" i="0" u="none" strike="noStrike" dirty="0">
                        <a:effectLst/>
                        <a:latin typeface="Century Gothic" panose="020B0502020202020204" pitchFamily="34" charset="0"/>
                        <a:ea typeface="Arial Unicode MS" panose="020B0604020202020204" pitchFamily="34" charset="-128"/>
                      </a:endParaRPr>
                    </a:p>
                  </a:txBody>
                  <a:tcPr marL="9144" marR="9144" marT="9144" marB="9144">
                    <a:lnL>
                      <a:noFill/>
                    </a:lnL>
                    <a:lnR>
                      <a:noFill/>
                    </a:lnR>
                    <a:lnT>
                      <a:noFill/>
                    </a:lnT>
                    <a:lnB>
                      <a:noFill/>
                    </a:lnB>
                  </a:tcPr>
                </a:tc>
                <a:extLst>
                  <a:ext uri="{0D108BD9-81ED-4DB2-BD59-A6C34878D82A}">
                    <a16:rowId xmlns:a16="http://schemas.microsoft.com/office/drawing/2014/main" val="274971736"/>
                  </a:ext>
                </a:extLst>
              </a:tr>
              <a:tr h="35952">
                <a:tc>
                  <a:txBody>
                    <a:bodyPr/>
                    <a:lstStyle/>
                    <a:p>
                      <a:pPr algn="r" fontAlgn="t">
                        <a:lnSpc>
                          <a:spcPts val="660"/>
                        </a:lnSpc>
                      </a:pPr>
                      <a:r>
                        <a:rPr lang="nl-NL" sz="500" b="0" i="0" u="none" strike="noStrike" baseline="30000">
                          <a:latin typeface="Century Gothic" panose="020B0502020202020204" pitchFamily="34" charset="0"/>
                          <a:ea typeface="Arial Unicode MS" panose="020B0604020202020204" pitchFamily="34" charset="-128"/>
                        </a:rPr>
                        <a:t>1</a:t>
                      </a:r>
                    </a:p>
                  </a:txBody>
                  <a:tcPr marL="9144" marR="9144" marT="0" marB="5">
                    <a:lnL>
                      <a:noFill/>
                    </a:lnL>
                    <a:lnR>
                      <a:noFill/>
                    </a:lnR>
                    <a:lnT>
                      <a:noFill/>
                    </a:lnT>
                    <a:lnB>
                      <a:noFill/>
                    </a:lnB>
                  </a:tcPr>
                </a:tc>
                <a:tc>
                  <a:txBody>
                    <a:bodyPr/>
                    <a:lstStyle/>
                    <a:p>
                      <a:pPr algn="l" fontAlgn="b">
                        <a:lnSpc>
                          <a:spcPts val="660"/>
                        </a:lnSpc>
                      </a:pPr>
                      <a:r>
                        <a:rPr lang="nl-NL" sz="500" b="0" i="0" u="none" strike="noStrike">
                          <a:solidFill>
                            <a:srgbClr val="000000"/>
                          </a:solidFill>
                          <a:latin typeface="Century Gothic" panose="020B0502020202020204" pitchFamily="34" charset="0"/>
                        </a:rPr>
                        <a:t>Gebruik maximaal 1 filter tegelijk. De  250D / 500D close-uplenzen van Canon en de PL-C B circulaire polarisatiefilter van Canon zijn niet compatibel.</a:t>
                      </a:r>
                    </a:p>
                  </a:txBody>
                  <a:tcPr marL="9144" marR="9144" marT="5" marB="5">
                    <a:lnL>
                      <a:noFill/>
                    </a:lnL>
                    <a:lnR>
                      <a:noFill/>
                    </a:lnR>
                    <a:lnT>
                      <a:noFill/>
                    </a:lnT>
                    <a:lnB>
                      <a:noFill/>
                    </a:lnB>
                  </a:tcPr>
                </a:tc>
                <a:extLst>
                  <a:ext uri="{0D108BD9-81ED-4DB2-BD59-A6C34878D82A}">
                    <a16:rowId xmlns:a16="http://schemas.microsoft.com/office/drawing/2014/main" val="3526013157"/>
                  </a:ext>
                </a:extLst>
              </a:tr>
              <a:tr h="35952">
                <a:tc>
                  <a:txBody>
                    <a:bodyPr/>
                    <a:lstStyle/>
                    <a:p>
                      <a:pPr algn="r" fontAlgn="t">
                        <a:lnSpc>
                          <a:spcPts val="660"/>
                        </a:lnSpc>
                      </a:pPr>
                      <a:r>
                        <a:rPr lang="nl-NL" sz="500" b="0" i="0" u="none" strike="noStrike" baseline="30000">
                          <a:latin typeface="Century Gothic" panose="020B0502020202020204" pitchFamily="34" charset="0"/>
                          <a:ea typeface="Arial Unicode MS" panose="020B0604020202020204" pitchFamily="34" charset="-128"/>
                        </a:rPr>
                        <a:t>2</a:t>
                      </a:r>
                    </a:p>
                  </a:txBody>
                  <a:tcPr marL="9144" marR="9144" marT="0" marB="5">
                    <a:lnL>
                      <a:noFill/>
                    </a:lnL>
                    <a:lnR>
                      <a:noFill/>
                    </a:lnR>
                    <a:lnT>
                      <a:noFill/>
                    </a:lnT>
                    <a:lnB>
                      <a:noFill/>
                    </a:lnB>
                  </a:tcPr>
                </a:tc>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a:solidFill>
                            <a:srgbClr val="000000"/>
                          </a:solidFill>
                          <a:latin typeface="Century Gothic" panose="020B0502020202020204" pitchFamily="34" charset="0"/>
                        </a:rPr>
                        <a:t>Afmetingen van ingetrokken lens</a:t>
                      </a:r>
                    </a:p>
                  </a:txBody>
                  <a:tcPr marL="9144" marR="9144" marT="5" marB="5">
                    <a:lnL>
                      <a:noFill/>
                    </a:lnL>
                    <a:lnR>
                      <a:noFill/>
                    </a:lnR>
                    <a:lnT>
                      <a:noFill/>
                    </a:lnT>
                    <a:lnB>
                      <a:noFill/>
                    </a:lnB>
                  </a:tcPr>
                </a:tc>
                <a:extLst>
                  <a:ext uri="{0D108BD9-81ED-4DB2-BD59-A6C34878D82A}">
                    <a16:rowId xmlns:a16="http://schemas.microsoft.com/office/drawing/2014/main" val="3208479712"/>
                  </a:ext>
                </a:extLst>
              </a:tr>
              <a:tr h="35952">
                <a:tc>
                  <a:txBody>
                    <a:bodyPr/>
                    <a:lstStyle/>
                    <a:p>
                      <a:pPr algn="r" fontAlgn="t">
                        <a:lnSpc>
                          <a:spcPts val="660"/>
                        </a:lnSpc>
                      </a:pPr>
                      <a:r>
                        <a:rPr lang="nl-NL" sz="500" b="0" i="0" u="none" strike="noStrike" baseline="30000">
                          <a:latin typeface="Century Gothic" panose="020B0502020202020204" pitchFamily="34" charset="0"/>
                          <a:ea typeface="Arial Unicode MS" panose="020B0604020202020204" pitchFamily="34" charset="-128"/>
                        </a:rPr>
                        <a:t>3</a:t>
                      </a:r>
                    </a:p>
                  </a:txBody>
                  <a:tcPr marL="9144" marR="9144" marT="0" marB="5">
                    <a:lnL>
                      <a:noFill/>
                    </a:lnL>
                    <a:lnR>
                      <a:noFill/>
                    </a:lnR>
                    <a:lnT>
                      <a:noFill/>
                    </a:lnT>
                    <a:lnB>
                      <a:noFill/>
                    </a:lnB>
                  </a:tcPr>
                </a:tc>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a:solidFill>
                            <a:srgbClr val="000000"/>
                          </a:solidFill>
                          <a:latin typeface="Century Gothic" panose="020B0502020202020204" pitchFamily="34" charset="0"/>
                        </a:rPr>
                        <a:t>Met knijpsysteem, in combinatie met lens</a:t>
                      </a:r>
                    </a:p>
                  </a:txBody>
                  <a:tcPr marL="9144" marR="9144" marT="5" marB="5">
                    <a:lnL>
                      <a:noFill/>
                    </a:lnL>
                    <a:lnR>
                      <a:noFill/>
                    </a:lnR>
                    <a:lnT>
                      <a:noFill/>
                    </a:lnT>
                    <a:lnB>
                      <a:noFill/>
                    </a:lnB>
                  </a:tcPr>
                </a:tc>
                <a:extLst>
                  <a:ext uri="{0D108BD9-81ED-4DB2-BD59-A6C34878D82A}">
                    <a16:rowId xmlns:a16="http://schemas.microsoft.com/office/drawing/2014/main" val="3702654147"/>
                  </a:ext>
                </a:extLst>
              </a:tr>
              <a:tr h="35952">
                <a:tc>
                  <a:txBody>
                    <a:bodyPr/>
                    <a:lstStyle/>
                    <a:p>
                      <a:pPr algn="r" fontAlgn="t">
                        <a:lnSpc>
                          <a:spcPts val="660"/>
                        </a:lnSpc>
                      </a:pPr>
                      <a:r>
                        <a:rPr lang="nl-NL" sz="500" b="0" i="0" u="none" strike="noStrike" baseline="30000">
                          <a:latin typeface="Century Gothic" panose="020B0502020202020204" pitchFamily="34" charset="0"/>
                          <a:ea typeface="Arial Unicode MS" panose="020B0604020202020204" pitchFamily="34" charset="-128"/>
                        </a:rPr>
                        <a:t>4</a:t>
                      </a:r>
                    </a:p>
                  </a:txBody>
                  <a:tcPr marL="9144" marR="9144" marT="0" marB="5">
                    <a:lnL>
                      <a:noFill/>
                    </a:lnL>
                    <a:lnR>
                      <a:noFill/>
                    </a:lnR>
                    <a:lnT>
                      <a:noFill/>
                    </a:lnT>
                    <a:lnB>
                      <a:noFill/>
                    </a:lnB>
                  </a:tcPr>
                </a:tc>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a:solidFill>
                            <a:srgbClr val="000000"/>
                          </a:solidFill>
                          <a:latin typeface="Century Gothic" panose="020B0502020202020204" pitchFamily="34" charset="0"/>
                        </a:rPr>
                        <a:t>Niet in combinatie, apart verkrijgbaar als optioneel accessoire</a:t>
                      </a:r>
                    </a:p>
                  </a:txBody>
                  <a:tcPr marL="9144" marR="9144" marT="5" marB="5">
                    <a:lnL>
                      <a:noFill/>
                    </a:lnL>
                    <a:lnR>
                      <a:noFill/>
                    </a:lnR>
                    <a:lnT>
                      <a:noFill/>
                    </a:lnT>
                    <a:lnB>
                      <a:noFill/>
                    </a:lnB>
                  </a:tcPr>
                </a:tc>
                <a:extLst>
                  <a:ext uri="{0D108BD9-81ED-4DB2-BD59-A6C34878D82A}">
                    <a16:rowId xmlns:a16="http://schemas.microsoft.com/office/drawing/2014/main" val="3934238670"/>
                  </a:ext>
                </a:extLst>
              </a:tr>
              <a:tr h="35952">
                <a:tc>
                  <a:txBody>
                    <a:bodyPr/>
                    <a:lstStyle/>
                    <a:p>
                      <a:pPr algn="l" rtl="0" fontAlgn="t">
                        <a:lnSpc>
                          <a:spcPts val="660"/>
                        </a:lnSpc>
                      </a:pPr>
                      <a:endParaRPr lang="en-US" sz="500" b="0" i="0" u="none" strike="noStrike" baseline="30000" dirty="0">
                        <a:effectLst/>
                        <a:latin typeface="Century Gothic" panose="020B0502020202020204" pitchFamily="34" charset="0"/>
                        <a:ea typeface="Arial Unicode MS" panose="020B0604020202020204" pitchFamily="34" charset="-128"/>
                      </a:endParaRPr>
                    </a:p>
                  </a:txBody>
                  <a:tcPr marL="9144" marR="9144" marT="0" marB="5">
                    <a:lnL>
                      <a:noFill/>
                    </a:lnL>
                    <a:lnR>
                      <a:noFill/>
                    </a:lnR>
                    <a:lnT>
                      <a:noFill/>
                    </a:lnT>
                    <a:lnB>
                      <a:noFill/>
                    </a:lnB>
                  </a:tcPr>
                </a:tc>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a:solidFill>
                            <a:srgbClr val="000000"/>
                          </a:solidFill>
                          <a:latin typeface="Century Gothic" panose="020B0502020202020204" pitchFamily="34" charset="0"/>
                        </a:rPr>
                        <a:t>Om deze lens op de EOS R, EOS Ra of EOS RP te gebruiken, is een compatibele versie van de firmware vereist. Download de nieuwste firmware voor de camera van Canon's ondersteuningswebsite en installeer deze op je camera.</a:t>
                      </a:r>
                    </a:p>
                  </a:txBody>
                  <a:tcPr marL="9144" marR="9144" marT="5" marB="5">
                    <a:lnL>
                      <a:noFill/>
                    </a:lnL>
                    <a:lnR>
                      <a:noFill/>
                    </a:lnR>
                    <a:lnT>
                      <a:noFill/>
                    </a:lnT>
                    <a:lnB>
                      <a:noFill/>
                    </a:lnB>
                  </a:tcPr>
                </a:tc>
                <a:extLst>
                  <a:ext uri="{0D108BD9-81ED-4DB2-BD59-A6C34878D82A}">
                    <a16:rowId xmlns:a16="http://schemas.microsoft.com/office/drawing/2014/main" val="2237346298"/>
                  </a:ext>
                </a:extLst>
              </a:tr>
              <a:tr h="35952">
                <a:tc>
                  <a:txBody>
                    <a:bodyPr/>
                    <a:lstStyle/>
                    <a:p>
                      <a:pPr algn="l" rtl="0" fontAlgn="t">
                        <a:lnSpc>
                          <a:spcPts val="660"/>
                        </a:lnSpc>
                      </a:pPr>
                      <a:endParaRPr lang="en-US" sz="500" b="0" i="0" u="none" strike="noStrike" baseline="30000" dirty="0">
                        <a:effectLst/>
                        <a:latin typeface="Century Gothic" panose="020B0502020202020204" pitchFamily="34" charset="0"/>
                        <a:ea typeface="Arial Unicode MS" panose="020B0604020202020204" pitchFamily="34" charset="-128"/>
                      </a:endParaRPr>
                    </a:p>
                  </a:txBody>
                  <a:tcPr marL="9144" marR="9144" marT="0" marB="5">
                    <a:lnL>
                      <a:noFill/>
                    </a:lnL>
                    <a:lnR>
                      <a:noFill/>
                    </a:lnR>
                    <a:lnT>
                      <a:noFill/>
                    </a:lnT>
                    <a:lnB>
                      <a:noFill/>
                    </a:lnB>
                  </a:tcPr>
                </a:tc>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dirty="0">
                          <a:solidFill>
                            <a:srgbClr val="000000"/>
                          </a:solidFill>
                          <a:latin typeface="Century Gothic" panose="020B0502020202020204" pitchFamily="34" charset="0"/>
                        </a:rPr>
                        <a:t>Voor de beste resultaten wordt aangeraden Canon-cameratoepassingen </a:t>
                      </a:r>
                      <a:br>
                        <a:rPr lang="nl-NL" sz="500" b="0" i="0" u="none" strike="noStrike" dirty="0">
                          <a:solidFill>
                            <a:srgbClr val="000000"/>
                          </a:solidFill>
                          <a:latin typeface="Century Gothic" panose="020B0502020202020204" pitchFamily="34" charset="0"/>
                        </a:rPr>
                      </a:br>
                      <a:r>
                        <a:rPr lang="nl-NL" sz="500" b="0" i="0" u="none" strike="noStrike" dirty="0">
                          <a:solidFill>
                            <a:srgbClr val="000000"/>
                          </a:solidFill>
                          <a:latin typeface="Century Gothic" panose="020B0502020202020204" pitchFamily="34" charset="0"/>
                        </a:rPr>
                        <a:t>(Digital Photo Professional) te gebruiken voor het verwerken van RAW-opnamen die met deze lens zijn gemaakt.</a:t>
                      </a:r>
                    </a:p>
                    <a:p>
                      <a:pPr marL="0" marR="0" lvl="0" indent="0" algn="l" defTabSz="521437" rtl="0" eaLnBrk="1" fontAlgn="b" latinLnBrk="0" hangingPunct="1">
                        <a:lnSpc>
                          <a:spcPts val="660"/>
                        </a:lnSpc>
                        <a:spcBef>
                          <a:spcPts val="0"/>
                        </a:spcBef>
                        <a:spcAft>
                          <a:spcPts val="0"/>
                        </a:spcAft>
                        <a:buClrTx/>
                        <a:buSzTx/>
                        <a:buFontTx/>
                        <a:buNone/>
                        <a:tabLst/>
                        <a:defRPr/>
                      </a:pPr>
                      <a:r>
                        <a:rPr lang="nl-NL" sz="500" b="0" i="0" u="none" strike="noStrike" dirty="0">
                          <a:solidFill>
                            <a:srgbClr val="000000"/>
                          </a:solidFill>
                          <a:latin typeface="Century Gothic" panose="020B0502020202020204" pitchFamily="34" charset="0"/>
                        </a:rPr>
                        <a:t>Als je een pc gebruikt, moet je de nieuwste versie van Digital Photo Professional en Picture Style Editor van de Canon-website downloaden.</a:t>
                      </a:r>
                    </a:p>
                  </a:txBody>
                  <a:tcPr marL="9144" marR="9144" marT="5" marB="5">
                    <a:lnL>
                      <a:noFill/>
                    </a:lnL>
                    <a:lnR>
                      <a:noFill/>
                    </a:lnR>
                    <a:lnT>
                      <a:noFill/>
                    </a:lnT>
                    <a:lnB>
                      <a:noFill/>
                    </a:lnB>
                  </a:tcPr>
                </a:tc>
                <a:extLst>
                  <a:ext uri="{0D108BD9-81ED-4DB2-BD59-A6C34878D82A}">
                    <a16:rowId xmlns:a16="http://schemas.microsoft.com/office/drawing/2014/main" val="4055486025"/>
                  </a:ext>
                </a:extLst>
              </a:tr>
            </a:tbl>
          </a:graphicData>
        </a:graphic>
      </p:graphicFrame>
    </p:spTree>
    <p:extLst>
      <p:ext uri="{BB962C8B-B14F-4D97-AF65-F5344CB8AC3E}">
        <p14:creationId xmlns:p14="http://schemas.microsoft.com/office/powerpoint/2010/main" val="84968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719136" y="1344613"/>
            <a:ext cx="3564907" cy="1694422"/>
          </a:xfrm>
        </p:spPr>
        <p:txBody>
          <a:bodyPr lIns="0">
            <a:noAutofit/>
          </a:bodyPr>
          <a:lstStyle/>
          <a:p>
            <a:r>
              <a:rPr lang="nl-NL"/>
              <a:t>De RF 16mm F2.8 STM is een compacte, betaalbare 16mm-lens met een groot diafragma uit de EOS R-serie. Deze lens is bedoeld voor creatieve contentcreators, inclusief vloggers, fotografen en filmmakers, die op zoek zijn naar een full-frame lens die hen inspireert om nieuwe genres en stijlen te proberen.</a:t>
            </a:r>
          </a:p>
          <a:p>
            <a:endParaRPr lang="en-US" dirty="0"/>
          </a:p>
          <a:p>
            <a:r>
              <a:rPr lang="nl-NL"/>
              <a:t>Start verkoop: oktober 2021 (NTB)</a:t>
            </a:r>
          </a:p>
          <a:p>
            <a:endParaRPr lang="en-US" dirty="0"/>
          </a:p>
        </p:txBody>
      </p:sp>
      <p:sp>
        <p:nvSpPr>
          <p:cNvPr id="3" name="Text Placeholder 2"/>
          <p:cNvSpPr>
            <a:spLocks noGrp="1"/>
          </p:cNvSpPr>
          <p:nvPr>
            <p:ph type="body" sz="quarter" idx="10"/>
          </p:nvPr>
        </p:nvSpPr>
        <p:spPr>
          <a:xfrm>
            <a:off x="719138" y="581312"/>
            <a:ext cx="3564905" cy="527358"/>
          </a:xfrm>
        </p:spPr>
        <p:txBody>
          <a:bodyPr lIns="0">
            <a:noAutofit/>
          </a:bodyPr>
          <a:lstStyle/>
          <a:p>
            <a:r>
              <a:rPr lang="nl-NL">
                <a:solidFill>
                  <a:schemeClr val="tx1"/>
                </a:solidFill>
              </a:rPr>
              <a:t>EXPLORE YOUR WIDER SIDE</a:t>
            </a:r>
          </a:p>
        </p:txBody>
      </p:sp>
      <p:graphicFrame>
        <p:nvGraphicFramePr>
          <p:cNvPr id="8" name="Table 7"/>
          <p:cNvGraphicFramePr>
            <a:graphicFrameLocks noGrp="1"/>
          </p:cNvGraphicFramePr>
          <p:nvPr>
            <p:extLst>
              <p:ext uri="{D42A27DB-BD31-4B8C-83A1-F6EECF244321}">
                <p14:modId xmlns:p14="http://schemas.microsoft.com/office/powerpoint/2010/main" val="3306702754"/>
              </p:ext>
            </p:extLst>
          </p:nvPr>
        </p:nvGraphicFramePr>
        <p:xfrm>
          <a:off x="719137" y="3504160"/>
          <a:ext cx="6108701" cy="548640"/>
        </p:xfrm>
        <a:graphic>
          <a:graphicData uri="http://schemas.openxmlformats.org/drawingml/2006/table">
            <a:tbl>
              <a:tblPr bandRow="1"/>
              <a:tblGrid>
                <a:gridCol w="2060942">
                  <a:extLst>
                    <a:ext uri="{9D8B030D-6E8A-4147-A177-3AD203B41FA5}">
                      <a16:colId xmlns:a16="http://schemas.microsoft.com/office/drawing/2014/main" val="20000"/>
                    </a:ext>
                  </a:extLst>
                </a:gridCol>
                <a:gridCol w="1263159">
                  <a:extLst>
                    <a:ext uri="{9D8B030D-6E8A-4147-A177-3AD203B41FA5}">
                      <a16:colId xmlns:a16="http://schemas.microsoft.com/office/drawing/2014/main" val="20001"/>
                    </a:ext>
                  </a:extLst>
                </a:gridCol>
                <a:gridCol w="1263159">
                  <a:extLst>
                    <a:ext uri="{9D8B030D-6E8A-4147-A177-3AD203B41FA5}">
                      <a16:colId xmlns:a16="http://schemas.microsoft.com/office/drawing/2014/main" val="20002"/>
                    </a:ext>
                  </a:extLst>
                </a:gridCol>
                <a:gridCol w="1521441">
                  <a:extLst>
                    <a:ext uri="{9D8B030D-6E8A-4147-A177-3AD203B41FA5}">
                      <a16:colId xmlns:a16="http://schemas.microsoft.com/office/drawing/2014/main" val="20003"/>
                    </a:ext>
                  </a:extLst>
                </a:gridCol>
              </a:tblGrid>
              <a:tr h="182880">
                <a:tc>
                  <a:txBody>
                    <a:bodyPr/>
                    <a:lstStyle/>
                    <a:p>
                      <a:pPr marL="0" marR="0" lvl="0" indent="0" algn="l" defTabSz="521437" rtl="0" eaLnBrk="1" fontAlgn="auto" latinLnBrk="0" hangingPunct="1">
                        <a:lnSpc>
                          <a:spcPts val="660"/>
                        </a:lnSpc>
                        <a:spcBef>
                          <a:spcPct val="20000"/>
                        </a:spcBef>
                        <a:spcAft>
                          <a:spcPts val="0"/>
                        </a:spcAft>
                        <a:buClrTx/>
                        <a:buSzTx/>
                        <a:buFont typeface="Arial"/>
                        <a:buNone/>
                        <a:tabLst/>
                        <a:defRPr/>
                      </a:pPr>
                      <a:r>
                        <a:rPr kumimoji="0" lang="nl-NL" sz="550" b="1" i="0" u="none" strike="noStrike" cap="all" normalizeH="0" baseline="0">
                          <a:ln>
                            <a:noFill/>
                          </a:ln>
                          <a:solidFill>
                            <a:schemeClr val="tx1"/>
                          </a:solidFill>
                          <a:uLnTx/>
                          <a:uFillTx/>
                          <a:latin typeface="Century Gothic"/>
                          <a:ea typeface="+mn-ea"/>
                          <a:cs typeface="+mn-cs"/>
                        </a:rPr>
                        <a:t>Productinformatie:</a:t>
                      </a:r>
                    </a:p>
                  </a:txBody>
                  <a:tcPr marL="0"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2880">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Productnaam</a:t>
                      </a:r>
                    </a:p>
                  </a:txBody>
                  <a:tcPr marL="0"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Mercury-code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EAN-code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Aanbevolen verkoopprijs</a:t>
                      </a:r>
                    </a:p>
                  </a:txBody>
                  <a:tcPr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2880">
                <a:tc>
                  <a:txBody>
                    <a:bodyPr/>
                    <a:lstStyle/>
                    <a:p>
                      <a:pPr marL="0" algn="l" defTabSz="521437" rtl="0" eaLnBrk="1" latinLnBrk="0" hangingPunct="1">
                        <a:lnSpc>
                          <a:spcPts val="660"/>
                        </a:lnSpc>
                      </a:pPr>
                      <a:r>
                        <a:rPr lang="nl-NL" sz="550">
                          <a:solidFill>
                            <a:schemeClr val="tx1"/>
                          </a:solidFill>
                          <a:latin typeface="Century Gothic" panose="020B0502020202020204" pitchFamily="34" charset="0"/>
                          <a:ea typeface="+mn-ea"/>
                          <a:cs typeface="+mn-cs"/>
                        </a:rPr>
                        <a:t>RF 16mm F2.8 STM</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5051C005AA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4549292186772</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algn="l" defTabSz="521437" rtl="0" eaLnBrk="1" latinLnBrk="0" hangingPunct="1">
                        <a:lnSpc>
                          <a:spcPts val="660"/>
                        </a:lnSpc>
                      </a:pPr>
                      <a:r>
                        <a:rPr lang="nl-NL" sz="550" dirty="0">
                          <a:solidFill>
                            <a:schemeClr val="tx1"/>
                          </a:solidFill>
                          <a:latin typeface="Century Gothic" panose="020B0502020202020204" pitchFamily="34" charset="0"/>
                          <a:ea typeface="+mn-ea"/>
                          <a:cs typeface="+mn-cs"/>
                        </a:rPr>
                        <a:t>€ 349,99</a:t>
                      </a: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63405905"/>
              </p:ext>
            </p:extLst>
          </p:nvPr>
        </p:nvGraphicFramePr>
        <p:xfrm>
          <a:off x="719136" y="4323091"/>
          <a:ext cx="6108701" cy="1097280"/>
        </p:xfrm>
        <a:graphic>
          <a:graphicData uri="http://schemas.openxmlformats.org/drawingml/2006/table">
            <a:tbl>
              <a:tblPr bandRow="1"/>
              <a:tblGrid>
                <a:gridCol w="2060942">
                  <a:extLst>
                    <a:ext uri="{9D8B030D-6E8A-4147-A177-3AD203B41FA5}">
                      <a16:colId xmlns:a16="http://schemas.microsoft.com/office/drawing/2014/main" val="20000"/>
                    </a:ext>
                  </a:extLst>
                </a:gridCol>
                <a:gridCol w="1263159">
                  <a:extLst>
                    <a:ext uri="{9D8B030D-6E8A-4147-A177-3AD203B41FA5}">
                      <a16:colId xmlns:a16="http://schemas.microsoft.com/office/drawing/2014/main" val="20001"/>
                    </a:ext>
                  </a:extLst>
                </a:gridCol>
                <a:gridCol w="1263159">
                  <a:extLst>
                    <a:ext uri="{9D8B030D-6E8A-4147-A177-3AD203B41FA5}">
                      <a16:colId xmlns:a16="http://schemas.microsoft.com/office/drawing/2014/main" val="20002"/>
                    </a:ext>
                  </a:extLst>
                </a:gridCol>
                <a:gridCol w="1521441">
                  <a:extLst>
                    <a:ext uri="{9D8B030D-6E8A-4147-A177-3AD203B41FA5}">
                      <a16:colId xmlns:a16="http://schemas.microsoft.com/office/drawing/2014/main" val="20003"/>
                    </a:ext>
                  </a:extLst>
                </a:gridCol>
              </a:tblGrid>
              <a:tr h="182880">
                <a:tc>
                  <a:txBody>
                    <a:bodyPr/>
                    <a:lstStyle/>
                    <a:p>
                      <a:pPr marL="0" marR="0" lvl="0" indent="0" algn="l" defTabSz="521437" rtl="0" eaLnBrk="1" fontAlgn="auto" latinLnBrk="0" hangingPunct="1">
                        <a:lnSpc>
                          <a:spcPts val="660"/>
                        </a:lnSpc>
                        <a:spcBef>
                          <a:spcPct val="20000"/>
                        </a:spcBef>
                        <a:spcAft>
                          <a:spcPts val="0"/>
                        </a:spcAft>
                        <a:buClrTx/>
                        <a:buSzTx/>
                        <a:buFont typeface="Arial"/>
                        <a:buNone/>
                        <a:tabLst/>
                        <a:defRPr/>
                      </a:pPr>
                      <a:r>
                        <a:rPr kumimoji="0" lang="nl-NL" sz="550" b="1" i="0" u="none" strike="noStrike" cap="all" normalizeH="0" baseline="0">
                          <a:ln>
                            <a:noFill/>
                          </a:ln>
                          <a:solidFill>
                            <a:schemeClr val="tx1"/>
                          </a:solidFill>
                          <a:uLnTx/>
                          <a:uFillTx/>
                          <a:latin typeface="Century Gothic" panose="020B0502020202020204" pitchFamily="34" charset="0"/>
                          <a:ea typeface="+mn-ea"/>
                          <a:cs typeface="+mn-cs"/>
                        </a:rPr>
                        <a:t>Compatibele accessoires:</a:t>
                      </a:r>
                    </a:p>
                  </a:txBody>
                  <a:tcPr marL="0"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2880">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Productnaam</a:t>
                      </a:r>
                    </a:p>
                  </a:txBody>
                  <a:tcPr marL="0"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Mercury-code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EAN-code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Aanbevolen verkoopprijs</a:t>
                      </a:r>
                    </a:p>
                  </a:txBody>
                  <a:tcPr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2880">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dirty="0">
                          <a:ln>
                            <a:noFill/>
                          </a:ln>
                          <a:solidFill>
                            <a:prstClr val="black"/>
                          </a:solidFill>
                          <a:uLnTx/>
                          <a:uFillTx/>
                          <a:latin typeface="Century Gothic" panose="020B0502020202020204" pitchFamily="34" charset="0"/>
                          <a:ea typeface="+mn-ea"/>
                          <a:cs typeface="+mn-cs"/>
                        </a:rPr>
                        <a:t>ZONNEKAP EW-65C</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5052C001AA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4549292186796</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dirty="0">
                        <a:ln>
                          <a:noFill/>
                        </a:ln>
                        <a:solidFill>
                          <a:prstClr val="black"/>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6064893"/>
                  </a:ext>
                </a:extLst>
              </a:tr>
              <a:tr h="182880">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prstClr val="black"/>
                          </a:solidFill>
                          <a:uLnTx/>
                          <a:uFillTx/>
                          <a:latin typeface="Century Gothic" panose="020B0502020202020204" pitchFamily="34" charset="0"/>
                          <a:ea typeface="+mn-ea"/>
                          <a:cs typeface="+mn-cs"/>
                        </a:rPr>
                        <a:t>LENSDOP E-43</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6317B001AA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4960999845876</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prstClr val="black"/>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2880">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dirty="0">
                          <a:ln>
                            <a:noFill/>
                          </a:ln>
                          <a:solidFill>
                            <a:prstClr val="black"/>
                          </a:solidFill>
                          <a:uLnTx/>
                          <a:uFillTx/>
                          <a:latin typeface="Century Gothic" panose="020B0502020202020204" pitchFamily="34" charset="0"/>
                          <a:ea typeface="+mn-ea"/>
                          <a:cs typeface="+mn-cs"/>
                        </a:rPr>
                        <a:t>LENSSTOFDOP RF</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2962C001AA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4549292115604</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prstClr val="black"/>
                        </a:solidFill>
                        <a:uLnTx/>
                        <a:uFillTx/>
                        <a:latin typeface="Century Gothic" panose="020B0502020202020204" pitchFamily="34" charset="0"/>
                        <a:ea typeface="+mn-ea"/>
                        <a:cs typeface="+mn-cs"/>
                      </a:endParaRPr>
                    </a:p>
                  </a:txBody>
                  <a:tcPr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2880">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prstClr val="black"/>
                          </a:solidFill>
                          <a:uLnTx/>
                          <a:uFillTx/>
                          <a:latin typeface="Century Gothic" panose="020B0502020202020204" pitchFamily="34" charset="0"/>
                          <a:ea typeface="+mn-ea"/>
                          <a:cs typeface="+mn-cs"/>
                        </a:rPr>
                        <a:t>LENSTAS LP1014</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2781A001CA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4960999470764</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dirty="0">
                        <a:ln>
                          <a:noFill/>
                        </a:ln>
                        <a:solidFill>
                          <a:prstClr val="black"/>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Text Placeholder 1">
            <a:extLst>
              <a:ext uri="{FF2B5EF4-FFF2-40B4-BE49-F238E27FC236}">
                <a16:creationId xmlns:a16="http://schemas.microsoft.com/office/drawing/2014/main" id="{97B31580-BAF8-4B6D-847F-ADDB3C39E9D1}"/>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16mm F2.8 STM</a:t>
            </a:r>
          </a:p>
        </p:txBody>
      </p:sp>
      <p:pic>
        <p:nvPicPr>
          <p:cNvPr id="5" name="Picture 4">
            <a:extLst>
              <a:ext uri="{FF2B5EF4-FFF2-40B4-BE49-F238E27FC236}">
                <a16:creationId xmlns:a16="http://schemas.microsoft.com/office/drawing/2014/main" id="{13EC2FAA-4CD1-4D23-A3DC-9E2E34A217B3}"/>
              </a:ext>
            </a:extLst>
          </p:cNvPr>
          <p:cNvPicPr>
            <a:picLocks noChangeAspect="1"/>
          </p:cNvPicPr>
          <p:nvPr/>
        </p:nvPicPr>
        <p:blipFill>
          <a:blip r:embed="rId2"/>
          <a:stretch>
            <a:fillRect/>
          </a:stretch>
        </p:blipFill>
        <p:spPr>
          <a:xfrm>
            <a:off x="4413738" y="1062280"/>
            <a:ext cx="2778369" cy="2083777"/>
          </a:xfrm>
          <a:prstGeom prst="rect">
            <a:avLst/>
          </a:prstGeom>
        </p:spPr>
      </p:pic>
    </p:spTree>
    <p:extLst>
      <p:ext uri="{BB962C8B-B14F-4D97-AF65-F5344CB8AC3E}">
        <p14:creationId xmlns:p14="http://schemas.microsoft.com/office/powerpoint/2010/main" val="208648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5"/>
          <p:cNvSpPr txBox="1">
            <a:spLocks noChangeArrowheads="1"/>
          </p:cNvSpPr>
          <p:nvPr/>
        </p:nvSpPr>
        <p:spPr bwMode="auto">
          <a:xfrm>
            <a:off x="714065" y="8236968"/>
            <a:ext cx="6113556" cy="99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numCol="2" spcCol="0">
            <a:noAutofit/>
          </a:bodyPr>
          <a:lstStyle>
            <a:lvl1pPr eaLnBrk="0" hangingPunct="0">
              <a:tabLst>
                <a:tab pos="0" algn="l"/>
              </a:tabLst>
              <a:defRPr>
                <a:solidFill>
                  <a:schemeClr val="tx1"/>
                </a:solidFill>
                <a:latin typeface="Calibri" pitchFamily="34" charset="0"/>
                <a:ea typeface="MS PGothic" pitchFamily="34" charset="-128"/>
              </a:defRPr>
            </a:lvl1pPr>
            <a:lvl2pPr marL="742950" indent="-285750" eaLnBrk="0" hangingPunct="0">
              <a:tabLst>
                <a:tab pos="0" algn="l"/>
              </a:tabLst>
              <a:defRPr>
                <a:solidFill>
                  <a:schemeClr val="tx1"/>
                </a:solidFill>
                <a:latin typeface="Calibri" pitchFamily="34" charset="0"/>
                <a:ea typeface="MS PGothic" pitchFamily="34" charset="-128"/>
              </a:defRPr>
            </a:lvl2pPr>
            <a:lvl3pPr marL="1143000" indent="-228600" eaLnBrk="0" hangingPunct="0">
              <a:tabLst>
                <a:tab pos="0" algn="l"/>
              </a:tabLst>
              <a:defRPr>
                <a:solidFill>
                  <a:schemeClr val="tx1"/>
                </a:solidFill>
                <a:latin typeface="Calibri" pitchFamily="34" charset="0"/>
                <a:ea typeface="MS PGothic" pitchFamily="34" charset="-128"/>
              </a:defRPr>
            </a:lvl3pPr>
            <a:lvl4pPr marL="1600200" indent="-228600" eaLnBrk="0" hangingPunct="0">
              <a:tabLst>
                <a:tab pos="0" algn="l"/>
              </a:tabLst>
              <a:defRPr>
                <a:solidFill>
                  <a:schemeClr val="tx1"/>
                </a:solidFill>
                <a:latin typeface="Calibri" pitchFamily="34" charset="0"/>
                <a:ea typeface="MS PGothic" pitchFamily="34" charset="-128"/>
              </a:defRPr>
            </a:lvl4pPr>
            <a:lvl5pPr marL="2057400" indent="-228600" eaLnBrk="0" hangingPunct="0">
              <a:tabLst>
                <a:tab pos="0" algn="l"/>
              </a:tabLst>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9pPr>
          </a:lstStyle>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LENS RF 16mm F2.8 STM</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LENSDOP E-43</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LENSSTOFKAP RF</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Gebruikershandleiding</a:t>
            </a:r>
          </a:p>
        </p:txBody>
      </p:sp>
      <p:sp>
        <p:nvSpPr>
          <p:cNvPr id="19" name="Rectangle 18"/>
          <p:cNvSpPr/>
          <p:nvPr/>
        </p:nvSpPr>
        <p:spPr>
          <a:xfrm>
            <a:off x="629618" y="8000943"/>
            <a:ext cx="1220206" cy="230832"/>
          </a:xfrm>
          <a:prstGeom prst="rect">
            <a:avLst/>
          </a:prstGeom>
        </p:spPr>
        <p:txBody>
          <a:bodyPr wrap="none">
            <a:noAutofit/>
          </a:bodyPr>
          <a:lstStyle/>
          <a:p>
            <a:r>
              <a:rPr lang="nl-NL" sz="900" b="1">
                <a:latin typeface="Century Gothic" panose="020B0502020202020204" pitchFamily="34" charset="0"/>
              </a:rPr>
              <a:t>Inhoud van de doos</a:t>
            </a:r>
          </a:p>
        </p:txBody>
      </p:sp>
      <p:sp>
        <p:nvSpPr>
          <p:cNvPr id="9" name="Text Placeholder 1">
            <a:extLst>
              <a:ext uri="{FF2B5EF4-FFF2-40B4-BE49-F238E27FC236}">
                <a16:creationId xmlns:a16="http://schemas.microsoft.com/office/drawing/2014/main" id="{C6BE7437-CE87-408C-9759-EDDE998F0BA2}"/>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16mm F2.8 STM</a:t>
            </a:r>
          </a:p>
        </p:txBody>
      </p:sp>
      <p:sp>
        <p:nvSpPr>
          <p:cNvPr id="13" name="Text Placeholder 2">
            <a:extLst>
              <a:ext uri="{FF2B5EF4-FFF2-40B4-BE49-F238E27FC236}">
                <a16:creationId xmlns:a16="http://schemas.microsoft.com/office/drawing/2014/main" id="{3B9CE701-8922-446B-8FD0-1B5E629C9EE3}"/>
              </a:ext>
            </a:extLst>
          </p:cNvPr>
          <p:cNvSpPr>
            <a:spLocks noGrp="1"/>
          </p:cNvSpPr>
          <p:nvPr>
            <p:ph type="body" sz="quarter" idx="10"/>
          </p:nvPr>
        </p:nvSpPr>
        <p:spPr>
          <a:xfrm>
            <a:off x="719138" y="581312"/>
            <a:ext cx="3564905" cy="527358"/>
          </a:xfrm>
        </p:spPr>
        <p:txBody>
          <a:bodyPr lIns="0">
            <a:noAutofit/>
          </a:bodyPr>
          <a:lstStyle/>
          <a:p>
            <a:r>
              <a:rPr lang="nl-NL">
                <a:solidFill>
                  <a:schemeClr val="tx1"/>
                </a:solidFill>
              </a:rPr>
              <a:t>EXPLORE YOUR WIDER SIDE</a:t>
            </a:r>
          </a:p>
        </p:txBody>
      </p:sp>
      <p:sp>
        <p:nvSpPr>
          <p:cNvPr id="14" name="Text Placeholder 1">
            <a:extLst>
              <a:ext uri="{FF2B5EF4-FFF2-40B4-BE49-F238E27FC236}">
                <a16:creationId xmlns:a16="http://schemas.microsoft.com/office/drawing/2014/main" id="{61F63270-D6C0-435D-8449-4A44837DC89A}"/>
              </a:ext>
            </a:extLst>
          </p:cNvPr>
          <p:cNvSpPr>
            <a:spLocks noGrp="1"/>
          </p:cNvSpPr>
          <p:nvPr>
            <p:ph type="body" sz="quarter" idx="11"/>
          </p:nvPr>
        </p:nvSpPr>
        <p:spPr>
          <a:xfrm>
            <a:off x="719136" y="1344613"/>
            <a:ext cx="3564907" cy="1694422"/>
          </a:xfrm>
        </p:spPr>
        <p:txBody>
          <a:bodyPr lIns="0">
            <a:noAutofit/>
          </a:bodyPr>
          <a:lstStyle/>
          <a:p>
            <a:r>
              <a:rPr lang="nl-NL"/>
              <a:t>De RF 16mm F2.8 STM is een compacte, betaalbare 16mm-lens met een groot diafragma uit de EOS R-serie. Deze lens is bedoeld voor creatieve contentcreators, inclusief vloggers, fotografen en filmmakers, die op zoek zijn naar een full-frame lens die hen inspireert om nieuwe genres en stijlen te proberen.</a:t>
            </a:r>
          </a:p>
        </p:txBody>
      </p:sp>
      <p:graphicFrame>
        <p:nvGraphicFramePr>
          <p:cNvPr id="15" name="Table 14">
            <a:extLst>
              <a:ext uri="{FF2B5EF4-FFF2-40B4-BE49-F238E27FC236}">
                <a16:creationId xmlns:a16="http://schemas.microsoft.com/office/drawing/2014/main" id="{48FDD095-77D1-419B-A26F-0220CA547B13}"/>
              </a:ext>
            </a:extLst>
          </p:cNvPr>
          <p:cNvGraphicFramePr>
            <a:graphicFrameLocks noGrp="1"/>
          </p:cNvGraphicFramePr>
          <p:nvPr>
            <p:extLst>
              <p:ext uri="{D42A27DB-BD31-4B8C-83A1-F6EECF244321}">
                <p14:modId xmlns:p14="http://schemas.microsoft.com/office/powerpoint/2010/main" val="3593756234"/>
              </p:ext>
            </p:extLst>
          </p:nvPr>
        </p:nvGraphicFramePr>
        <p:xfrm>
          <a:off x="714374" y="3504160"/>
          <a:ext cx="6113247" cy="2636520"/>
        </p:xfrm>
        <a:graphic>
          <a:graphicData uri="http://schemas.openxmlformats.org/drawingml/2006/table">
            <a:tbl>
              <a:tblPr bandRow="1"/>
              <a:tblGrid>
                <a:gridCol w="1607186">
                  <a:extLst>
                    <a:ext uri="{9D8B030D-6E8A-4147-A177-3AD203B41FA5}">
                      <a16:colId xmlns:a16="http://schemas.microsoft.com/office/drawing/2014/main" val="20000"/>
                    </a:ext>
                  </a:extLst>
                </a:gridCol>
                <a:gridCol w="629920">
                  <a:extLst>
                    <a:ext uri="{9D8B030D-6E8A-4147-A177-3AD203B41FA5}">
                      <a16:colId xmlns:a16="http://schemas.microsoft.com/office/drawing/2014/main" val="20001"/>
                    </a:ext>
                  </a:extLst>
                </a:gridCol>
                <a:gridCol w="513080">
                  <a:extLst>
                    <a:ext uri="{9D8B030D-6E8A-4147-A177-3AD203B41FA5}">
                      <a16:colId xmlns:a16="http://schemas.microsoft.com/office/drawing/2014/main" val="20002"/>
                    </a:ext>
                  </a:extLst>
                </a:gridCol>
                <a:gridCol w="866384">
                  <a:extLst>
                    <a:ext uri="{9D8B030D-6E8A-4147-A177-3AD203B41FA5}">
                      <a16:colId xmlns:a16="http://schemas.microsoft.com/office/drawing/2014/main" val="20003"/>
                    </a:ext>
                  </a:extLst>
                </a:gridCol>
                <a:gridCol w="552879">
                  <a:extLst>
                    <a:ext uri="{9D8B030D-6E8A-4147-A177-3AD203B41FA5}">
                      <a16:colId xmlns:a16="http://schemas.microsoft.com/office/drawing/2014/main" val="20004"/>
                    </a:ext>
                  </a:extLst>
                </a:gridCol>
                <a:gridCol w="466318">
                  <a:extLst>
                    <a:ext uri="{9D8B030D-6E8A-4147-A177-3AD203B41FA5}">
                      <a16:colId xmlns:a16="http://schemas.microsoft.com/office/drawing/2014/main" val="20005"/>
                    </a:ext>
                  </a:extLst>
                </a:gridCol>
                <a:gridCol w="428945">
                  <a:extLst>
                    <a:ext uri="{9D8B030D-6E8A-4147-A177-3AD203B41FA5}">
                      <a16:colId xmlns:a16="http://schemas.microsoft.com/office/drawing/2014/main" val="20006"/>
                    </a:ext>
                  </a:extLst>
                </a:gridCol>
                <a:gridCol w="428945">
                  <a:extLst>
                    <a:ext uri="{9D8B030D-6E8A-4147-A177-3AD203B41FA5}">
                      <a16:colId xmlns:a16="http://schemas.microsoft.com/office/drawing/2014/main" val="20007"/>
                    </a:ext>
                  </a:extLst>
                </a:gridCol>
                <a:gridCol w="619590">
                  <a:extLst>
                    <a:ext uri="{9D8B030D-6E8A-4147-A177-3AD203B41FA5}">
                      <a16:colId xmlns:a16="http://schemas.microsoft.com/office/drawing/2014/main" val="1537202159"/>
                    </a:ext>
                  </a:extLst>
                </a:gridCol>
              </a:tblGrid>
              <a:tr h="182880">
                <a:tc>
                  <a:txBody>
                    <a:body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all" normalizeH="0" baseline="0" noProof="0" dirty="0">
                          <a:ln>
                            <a:noFill/>
                          </a:ln>
                          <a:solidFill>
                            <a:schemeClr val="tx1"/>
                          </a:solidFill>
                          <a:uLnTx/>
                          <a:uFillTx/>
                          <a:latin typeface="Century Gothic"/>
                        </a:rPr>
                        <a:t>Afmetingen / logistieke informatie:</a:t>
                      </a:r>
                    </a:p>
                  </a:txBody>
                  <a:tcPr marL="0"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64008" marR="6400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288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nl-NL" sz="550" b="1" i="0" u="none" strike="noStrike" cap="none" normalizeH="0" baseline="0" noProof="0">
                          <a:ln>
                            <a:noFill/>
                          </a:ln>
                          <a:solidFill>
                            <a:srgbClr val="000000"/>
                          </a:solidFill>
                          <a:uLnTx/>
                          <a:uFillTx/>
                          <a:latin typeface="Century Gothic"/>
                        </a:rPr>
                        <a:t>Productnaam</a:t>
                      </a: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Mercury-code</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Type pakket</a:t>
                      </a:r>
                    </a:p>
                  </a:txBody>
                  <a:tcPr marL="0"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Pakketbeschrijving </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nl-NL" sz="550" b="1">
                          <a:solidFill>
                            <a:schemeClr val="tx1"/>
                          </a:solidFill>
                          <a:latin typeface="Century Gothic" panose="020B0502020202020204" pitchFamily="34" charset="0"/>
                        </a:rPr>
                        <a:t>Aantal per pakket</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nl-NL" sz="550" b="1">
                          <a:solidFill>
                            <a:schemeClr val="tx1"/>
                          </a:solidFill>
                          <a:latin typeface="Century Gothic" panose="020B0502020202020204" pitchFamily="34" charset="0"/>
                        </a:rPr>
                        <a:t>Lengte (cm)</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nl-NL" sz="550" b="1">
                          <a:solidFill>
                            <a:schemeClr val="tx1"/>
                          </a:solidFill>
                          <a:latin typeface="Century Gothic" panose="020B0502020202020204" pitchFamily="34" charset="0"/>
                        </a:rPr>
                        <a:t>Breedte (cm)</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r>
                        <a:rPr lang="nl-NL" sz="550" b="1">
                          <a:solidFill>
                            <a:schemeClr val="tx1"/>
                          </a:solidFill>
                          <a:latin typeface="Century Gothic" panose="020B0502020202020204" pitchFamily="34" charset="0"/>
                        </a:rPr>
                        <a:t>Hoogte (cm)</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r>
                        <a:rPr lang="nl-NL" sz="550" b="1">
                          <a:solidFill>
                            <a:schemeClr val="tx1"/>
                          </a:solidFill>
                          <a:latin typeface="Century Gothic" panose="020B0502020202020204" pitchFamily="34" charset="0"/>
                        </a:rPr>
                        <a:t>Brutogewicht (kg)</a:t>
                      </a:r>
                    </a:p>
                  </a:txBody>
                  <a:tcPr marR="9144" horzOverflow="overflow">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2880">
                <a:tc rowSpan="6">
                  <a:txBody>
                    <a:bodyPr/>
                    <a:lstStyle/>
                    <a:p>
                      <a:pPr marL="0" algn="l" defTabSz="521437" rtl="0" eaLnBrk="1" latinLnBrk="0" hangingPunct="1"/>
                      <a:r>
                        <a:rPr lang="nl-NL" sz="550">
                          <a:solidFill>
                            <a:schemeClr val="tx1"/>
                          </a:solidFill>
                          <a:latin typeface="Century Gothic" panose="020B0502020202020204" pitchFamily="34" charset="0"/>
                          <a:ea typeface="+mn-ea"/>
                          <a:cs typeface="+mn-cs"/>
                        </a:rPr>
                        <a:t>RF 16mm F2.8 STM</a:t>
                      </a: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5051C005AA</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EA</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Per stuk</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9,4</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9,4</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11,7</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0,281</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0132799"/>
                  </a:ext>
                </a:extLst>
              </a:tr>
              <a:tr h="182880">
                <a:tc vMerge="1">
                  <a:txBody>
                    <a:bodyPr/>
                    <a:lstStyle/>
                    <a:p>
                      <a:pPr marL="0" algn="l" defTabSz="521437" rtl="0" eaLnBrk="1" latinLnBrk="0" hangingPunct="1"/>
                      <a:endParaRPr lang="pt-BR"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CT</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Doos</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39,5</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30,5</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17,1</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4,07</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1377622"/>
                  </a:ext>
                </a:extLst>
              </a:tr>
              <a:tr h="182880">
                <a:tc vMerge="1">
                  <a:txBody>
                    <a:bodyPr/>
                    <a:lstStyle/>
                    <a:p>
                      <a:pPr marL="0" algn="l" defTabSz="521437" rtl="0" eaLnBrk="1" latinLnBrk="0" hangingPunct="1"/>
                      <a:endParaRPr lang="pt-BR"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EP</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Europallet</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432</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80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117,6</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157</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302560"/>
                  </a:ext>
                </a:extLst>
              </a:tr>
              <a:tr h="182880">
                <a:tc vMerge="1">
                  <a:txBody>
                    <a:bodyPr/>
                    <a:lstStyle/>
                    <a:p>
                      <a:pPr marL="0" algn="l" defTabSz="521437" rtl="0" eaLnBrk="1" latinLnBrk="0" hangingPunct="1"/>
                      <a:endParaRPr lang="pt-BR"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Lagen per pallet</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6</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3485153"/>
                  </a:ext>
                </a:extLst>
              </a:tr>
              <a:tr h="182880">
                <a:tc vMerge="1">
                  <a:txBody>
                    <a:bodyPr/>
                    <a:lstStyle/>
                    <a:p>
                      <a:pPr marL="0" algn="l" defTabSz="521437" rtl="0" eaLnBrk="1" latinLnBrk="0" hangingPunct="1"/>
                      <a:endParaRPr lang="pt-BR"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Dozen per laag</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6</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0316908"/>
                  </a:ext>
                </a:extLst>
              </a:tr>
              <a:tr h="182880">
                <a:tc vMerge="1">
                  <a:txBody>
                    <a:bodyPr/>
                    <a:lstStyle/>
                    <a:p>
                      <a:pPr marL="0" algn="l" defTabSz="521437" rtl="0" eaLnBrk="1" latinLnBrk="0" hangingPunct="1"/>
                      <a:endParaRPr lang="pt-BR"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Producten per laag</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72</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603032"/>
                  </a:ext>
                </a:extLst>
              </a:tr>
              <a:tr h="182880">
                <a:tc rowSpan="6">
                  <a:txBody>
                    <a:bodyPr/>
                    <a:lstStyle/>
                    <a:p>
                      <a:pPr marL="0" marR="0" indent="0" algn="l"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LENSKAP EW-65C</a:t>
                      </a: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rowSpan="6">
                  <a:txBody>
                    <a:bodyPr/>
                    <a:lstStyle/>
                    <a:p>
                      <a:pPr marL="0" marR="0" indent="0" algn="l"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5052C001AA</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EA</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Per stuk</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8,6</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3,45</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8,9</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0,0385</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5598406"/>
                  </a:ext>
                </a:extLst>
              </a:tr>
              <a:tr h="182880">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CT</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Doos</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35,1</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24,6</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20,9</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1,7</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4092404"/>
                  </a:ext>
                </a:extLst>
              </a:tr>
              <a:tr h="182880">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EP</a:t>
                      </a: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Europallet</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1500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80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119,5</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95</a:t>
                      </a: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6232777"/>
                  </a:ext>
                </a:extLst>
              </a:tr>
              <a:tr h="182880">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Lagen per pallet</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5</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6783407"/>
                  </a:ext>
                </a:extLst>
              </a:tr>
              <a:tr h="182880">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Dozen per laag</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10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8363897"/>
                  </a:ext>
                </a:extLst>
              </a:tr>
              <a:tr h="182880">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vMerge="1">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0"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R="0" algn="l">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Producten per laag</a:t>
                      </a:r>
                    </a:p>
                  </a:txBody>
                  <a:tcPr marR="914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200"/>
                        </a:spcBef>
                        <a:spcAft>
                          <a:spcPts val="200"/>
                        </a:spcAft>
                      </a:pPr>
                      <a:r>
                        <a:rPr lang="nl-NL" sz="550">
                          <a:latin typeface="Century Gothic" panose="020B0502020202020204" pitchFamily="34" charset="0"/>
                          <a:ea typeface="MS Mincho" panose="02020609040205080304" pitchFamily="49" charset="-128"/>
                          <a:cs typeface="Times New Roman" panose="02020603050405020304" pitchFamily="18" charset="0"/>
                        </a:rPr>
                        <a:t>300</a:t>
                      </a: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L="9144" marR="9144"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7033836"/>
                  </a:ext>
                </a:extLst>
              </a:tr>
            </a:tbl>
          </a:graphicData>
        </a:graphic>
      </p:graphicFrame>
      <p:pic>
        <p:nvPicPr>
          <p:cNvPr id="3" name="Picture 2">
            <a:extLst>
              <a:ext uri="{FF2B5EF4-FFF2-40B4-BE49-F238E27FC236}">
                <a16:creationId xmlns:a16="http://schemas.microsoft.com/office/drawing/2014/main" id="{26B96699-ED46-49FC-93C7-FB863DA8A3B9}"/>
              </a:ext>
            </a:extLst>
          </p:cNvPr>
          <p:cNvPicPr>
            <a:picLocks noChangeAspect="1"/>
          </p:cNvPicPr>
          <p:nvPr/>
        </p:nvPicPr>
        <p:blipFill>
          <a:blip r:embed="rId2"/>
          <a:stretch>
            <a:fillRect/>
          </a:stretch>
        </p:blipFill>
        <p:spPr>
          <a:xfrm>
            <a:off x="4284043" y="1184284"/>
            <a:ext cx="2983602" cy="2237702"/>
          </a:xfrm>
          <a:prstGeom prst="rect">
            <a:avLst/>
          </a:prstGeom>
        </p:spPr>
      </p:pic>
    </p:spTree>
    <p:extLst>
      <p:ext uri="{BB962C8B-B14F-4D97-AF65-F5344CB8AC3E}">
        <p14:creationId xmlns:p14="http://schemas.microsoft.com/office/powerpoint/2010/main" val="1361798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702</Words>
  <Application>Microsoft Office PowerPoint</Application>
  <PresentationFormat>Custom</PresentationFormat>
  <Paragraphs>190</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Century Gothic</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McCoughlan</dc:creator>
  <cp:lastModifiedBy>Cemre Ant</cp:lastModifiedBy>
  <cp:revision>232</cp:revision>
  <dcterms:created xsi:type="dcterms:W3CDTF">2014-07-31T08:42:38Z</dcterms:created>
  <dcterms:modified xsi:type="dcterms:W3CDTF">2021-09-07T10:55:09Z</dcterms:modified>
</cp:coreProperties>
</file>