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handoutMasterIdLst>
    <p:handoutMasterId r:id="rId7"/>
  </p:handoutMasterIdLst>
  <p:sldIdLst>
    <p:sldId id="256" r:id="rId2"/>
    <p:sldId id="258" r:id="rId3"/>
    <p:sldId id="259" r:id="rId4"/>
    <p:sldId id="260" r:id="rId5"/>
  </p:sldIdLst>
  <p:sldSz cx="7562850" cy="10688638"/>
  <p:notesSz cx="6858000" cy="9144000"/>
  <p:defaultTextStyle>
    <a:defPPr>
      <a:defRPr lang="en-US"/>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631" userDrawn="1">
          <p15:clr>
            <a:srgbClr val="A4A3A4"/>
          </p15:clr>
        </p15:guide>
        <p15:guide id="2" pos="430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tesh shigvan" initials="hs" lastIdx="1" clrIdx="0"/>
  <p:cmAuthor id="2" name="Hin Pang" initials="HP" lastIdx="3" clrIdx="1"/>
  <p:cmAuthor id="3" name="Chavan, N. A." initials="CNA" lastIdx="6" clrIdx="2">
    <p:extLst>
      <p:ext uri="{19B8F6BF-5375-455C-9EA6-DF929625EA0E}">
        <p15:presenceInfo xmlns:p15="http://schemas.microsoft.com/office/powerpoint/2012/main" userId="S::n.a.chavan@accenture.com::c317fa35-a641-4b2c-b4c2-3d88f750d6fe" providerId="AD"/>
      </p:ext>
    </p:extLst>
  </p:cmAuthor>
  <p:cmAuthor id="4" name="Choudhary, Raja" initials="CR" lastIdx="1" clrIdx="3">
    <p:extLst>
      <p:ext uri="{19B8F6BF-5375-455C-9EA6-DF929625EA0E}">
        <p15:presenceInfo xmlns:p15="http://schemas.microsoft.com/office/powerpoint/2012/main" userId="S::raja.choudhary@accenture.com::eab8c2a2-2f57-44ac-909e-a38161d4eb36" providerId="AD"/>
      </p:ext>
    </p:extLst>
  </p:cmAuthor>
  <p:cmAuthor id="5" name="System Administrator" initials="S" lastIdx="3" clrIdx="4">
    <p:extLst>
      <p:ext uri="{19B8F6BF-5375-455C-9EA6-DF929625EA0E}">
        <p15:presenceInfo xmlns:p15="http://schemas.microsoft.com/office/powerpoint/2012/main" userId="System 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a:srgbClr val="5698D0"/>
    <a:srgbClr val="CC0000"/>
    <a:srgbClr val="42AEB9"/>
    <a:srgbClr val="F8CADF"/>
    <a:srgbClr val="D6001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75" autoAdjust="0"/>
    <p:restoredTop sz="96699" autoAdjust="0"/>
  </p:normalViewPr>
  <p:slideViewPr>
    <p:cSldViewPr snapToGrid="0" snapToObjects="1">
      <p:cViewPr>
        <p:scale>
          <a:sx n="75" d="100"/>
          <a:sy n="75" d="100"/>
        </p:scale>
        <p:origin x="2742" y="-234"/>
      </p:cViewPr>
      <p:guideLst>
        <p:guide orient="horz" pos="5631"/>
        <p:guide pos="430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99" d="100"/>
          <a:sy n="99" d="100"/>
        </p:scale>
        <p:origin x="357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Century Gothic" panose="020B0502020202020204"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E057B48-3A92-4ED9-9E1A-C1E4CD2B3D54}" type="datetimeFigureOut">
              <a:rPr lang="en-US" smtClean="0">
                <a:latin typeface="Century Gothic" panose="020B0502020202020204" pitchFamily="34" charset="0"/>
              </a:rPr>
              <a:t>9/7/2021</a:t>
            </a:fld>
            <a:endParaRPr lang="en-US" dirty="0">
              <a:latin typeface="Century Gothic" panose="020B0502020202020204"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Century Gothic" panose="020B0502020202020204"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EE5D7E4-024D-4E2F-B7DD-00C100F9D5AF}" type="slidenum">
              <a:rPr lang="en-US" smtClean="0">
                <a:latin typeface="Century Gothic" panose="020B0502020202020204" pitchFamily="34" charset="0"/>
              </a:rPr>
              <a:t>‹#›</a:t>
            </a:fld>
            <a:endParaRPr lang="en-US" dirty="0">
              <a:latin typeface="Century Gothic" panose="020B0502020202020204" pitchFamily="34" charset="0"/>
            </a:endParaRPr>
          </a:p>
        </p:txBody>
      </p:sp>
    </p:spTree>
    <p:extLst>
      <p:ext uri="{BB962C8B-B14F-4D97-AF65-F5344CB8AC3E}">
        <p14:creationId xmlns:p14="http://schemas.microsoft.com/office/powerpoint/2010/main" val="27717620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Century Gothic" panose="020B0502020202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Century Gothic" panose="020B0502020202020204" pitchFamily="34" charset="0"/>
              </a:defRPr>
            </a:lvl1pPr>
          </a:lstStyle>
          <a:p>
            <a:fld id="{A6080F4C-5E98-4543-8E87-BCA0D1384F44}" type="datetimeFigureOut">
              <a:rPr lang="en-US" smtClean="0"/>
              <a:pPr/>
              <a:t>9/7/2021</a:t>
            </a:fld>
            <a:endParaRPr lang="en-US" dirty="0"/>
          </a:p>
        </p:txBody>
      </p:sp>
      <p:sp>
        <p:nvSpPr>
          <p:cNvPr id="4" name="Slide Image Placeholder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Century Gothic" panose="020B0502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Century Gothic" panose="020B0502020202020204" pitchFamily="34" charset="0"/>
              </a:defRPr>
            </a:lvl1pPr>
          </a:lstStyle>
          <a:p>
            <a:fld id="{DE400807-82BF-4E66-BF21-DAB43893FF25}" type="slidenum">
              <a:rPr lang="en-US" smtClean="0"/>
              <a:pPr/>
              <a:t>‹#›</a:t>
            </a:fld>
            <a:endParaRPr lang="en-US" dirty="0"/>
          </a:p>
        </p:txBody>
      </p:sp>
    </p:spTree>
    <p:extLst>
      <p:ext uri="{BB962C8B-B14F-4D97-AF65-F5344CB8AC3E}">
        <p14:creationId xmlns:p14="http://schemas.microsoft.com/office/powerpoint/2010/main" val="592829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entury Gothic" panose="020B0502020202020204" pitchFamily="34" charset="0"/>
        <a:ea typeface="+mn-ea"/>
        <a:cs typeface="+mn-cs"/>
      </a:defRPr>
    </a:lvl1pPr>
    <a:lvl2pPr marL="457200" algn="l" defTabSz="914400" rtl="0" eaLnBrk="1" latinLnBrk="0" hangingPunct="1">
      <a:defRPr sz="1200" kern="1200">
        <a:solidFill>
          <a:schemeClr val="tx1"/>
        </a:solidFill>
        <a:latin typeface="Century Gothic" panose="020B0502020202020204" pitchFamily="34" charset="0"/>
        <a:ea typeface="+mn-ea"/>
        <a:cs typeface="+mn-cs"/>
      </a:defRPr>
    </a:lvl2pPr>
    <a:lvl3pPr marL="914400" algn="l" defTabSz="914400" rtl="0" eaLnBrk="1" latinLnBrk="0" hangingPunct="1">
      <a:defRPr sz="1200" kern="1200">
        <a:solidFill>
          <a:schemeClr val="tx1"/>
        </a:solidFill>
        <a:latin typeface="Century Gothic" panose="020B0502020202020204" pitchFamily="34" charset="0"/>
        <a:ea typeface="+mn-ea"/>
        <a:cs typeface="+mn-cs"/>
      </a:defRPr>
    </a:lvl3pPr>
    <a:lvl4pPr marL="1371600" algn="l" defTabSz="914400" rtl="0" eaLnBrk="1" latinLnBrk="0" hangingPunct="1">
      <a:defRPr sz="1200" kern="1200">
        <a:solidFill>
          <a:schemeClr val="tx1"/>
        </a:solidFill>
        <a:latin typeface="Century Gothic" panose="020B0502020202020204" pitchFamily="34" charset="0"/>
        <a:ea typeface="+mn-ea"/>
        <a:cs typeface="+mn-cs"/>
      </a:defRPr>
    </a:lvl4pPr>
    <a:lvl5pPr marL="1828800" algn="l" defTabSz="914400" rtl="0" eaLnBrk="1" latinLnBrk="0" hangingPunct="1">
      <a:defRPr sz="1200" kern="1200">
        <a:solidFill>
          <a:schemeClr val="tx1"/>
        </a:solidFill>
        <a:latin typeface="Century Gothic" panose="020B0502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400807-82BF-4E66-BF21-DAB43893FF25}" type="slidenum">
              <a:rPr lang="en-US" smtClean="0"/>
              <a:pPr/>
              <a:t>2</a:t>
            </a:fld>
            <a:endParaRPr lang="en-US" dirty="0"/>
          </a:p>
        </p:txBody>
      </p:sp>
    </p:spTree>
    <p:extLst>
      <p:ext uri="{BB962C8B-B14F-4D97-AF65-F5344CB8AC3E}">
        <p14:creationId xmlns:p14="http://schemas.microsoft.com/office/powerpoint/2010/main" val="41659717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Large">
    <p:spTree>
      <p:nvGrpSpPr>
        <p:cNvPr id="1" name=""/>
        <p:cNvGrpSpPr/>
        <p:nvPr/>
      </p:nvGrpSpPr>
      <p:grpSpPr>
        <a:xfrm>
          <a:off x="0" y="0"/>
          <a:ext cx="0" cy="0"/>
          <a:chOff x="0" y="0"/>
          <a:chExt cx="0" cy="0"/>
        </a:xfrm>
      </p:grpSpPr>
      <p:sp>
        <p:nvSpPr>
          <p:cNvPr id="24" name="Text Placeholder 23"/>
          <p:cNvSpPr>
            <a:spLocks noGrp="1"/>
          </p:cNvSpPr>
          <p:nvPr>
            <p:ph type="body" sz="quarter" idx="10" hasCustomPrompt="1"/>
          </p:nvPr>
        </p:nvSpPr>
        <p:spPr>
          <a:xfrm>
            <a:off x="618565" y="683393"/>
            <a:ext cx="3630706" cy="3314866"/>
          </a:xfrm>
        </p:spPr>
        <p:txBody>
          <a:bodyPr>
            <a:noAutofit/>
          </a:bodyPr>
          <a:lstStyle>
            <a:lvl1pPr marL="0" indent="0">
              <a:lnSpc>
                <a:spcPct val="90000"/>
              </a:lnSpc>
              <a:buNone/>
              <a:defRPr sz="4000" b="1" i="0" baseline="0">
                <a:latin typeface="Century Gothic" panose="020B0502020202020204" pitchFamily="34" charset="0"/>
                <a:ea typeface="Century Gothic" panose="020B0502020202020204" pitchFamily="34" charset="0"/>
                <a:cs typeface="Century Gothic" panose="020B0502020202020204" pitchFamily="34" charset="0"/>
              </a:defRPr>
            </a:lvl1pPr>
          </a:lstStyle>
          <a:p>
            <a:pPr lvl="0"/>
            <a:r>
              <a:rPr lang="en-GB" dirty="0"/>
              <a:t>HEADING LARGE</a:t>
            </a:r>
            <a:br>
              <a:rPr lang="en-GB" dirty="0"/>
            </a:br>
            <a:r>
              <a:rPr lang="en-GB" dirty="0"/>
              <a:t>MAXIMUM NUMBER OF LINES TO BE DEFINED</a:t>
            </a:r>
          </a:p>
        </p:txBody>
      </p:sp>
      <p:sp>
        <p:nvSpPr>
          <p:cNvPr id="26" name="Text Placeholder 25"/>
          <p:cNvSpPr>
            <a:spLocks noGrp="1"/>
          </p:cNvSpPr>
          <p:nvPr>
            <p:ph type="body" sz="quarter" idx="11" hasCustomPrompt="1"/>
          </p:nvPr>
        </p:nvSpPr>
        <p:spPr>
          <a:xfrm>
            <a:off x="4356847" y="679091"/>
            <a:ext cx="2581835" cy="1955196"/>
          </a:xfrm>
        </p:spPr>
        <p:txBody>
          <a:bodyPr>
            <a:normAutofit/>
          </a:bodyPr>
          <a:lstStyle>
            <a:lvl1pPr marL="0" marR="0" indent="0" algn="l" defTabSz="521437" rtl="0" eaLnBrk="1" fontAlgn="auto" latinLnBrk="0" hangingPunct="1">
              <a:lnSpc>
                <a:spcPct val="100000"/>
              </a:lnSpc>
              <a:spcBef>
                <a:spcPct val="20000"/>
              </a:spcBef>
              <a:spcAft>
                <a:spcPts val="0"/>
              </a:spcAft>
              <a:buClrTx/>
              <a:buSzTx/>
              <a:buFont typeface="Arial"/>
              <a:buNone/>
              <a:tabLst/>
              <a:defRPr sz="1300" b="0" i="0">
                <a:latin typeface="Century Gothic" panose="020B0502020202020204" pitchFamily="34" charset="0"/>
                <a:cs typeface="Century Gothic" panose="020B0502020202020204" pitchFamily="34" charset="0"/>
              </a:defRPr>
            </a:lvl1pPr>
          </a:lstStyle>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Intro copy Intro copy Intro copy Intro copy Intro copy Intro copy Intro copy Intro copy Intro copy Intro copy Intro copy Intro copy Intro copy Intro copy.</a:t>
            </a:r>
          </a:p>
          <a:p>
            <a:pPr lvl="0"/>
            <a:endParaRPr lang="en-GB" dirty="0"/>
          </a:p>
        </p:txBody>
      </p:sp>
      <p:sp>
        <p:nvSpPr>
          <p:cNvPr id="32" name="Text Placeholder 31"/>
          <p:cNvSpPr>
            <a:spLocks noGrp="1"/>
          </p:cNvSpPr>
          <p:nvPr>
            <p:ph type="body" sz="quarter" idx="13" hasCustomPrompt="1"/>
          </p:nvPr>
        </p:nvSpPr>
        <p:spPr>
          <a:xfrm>
            <a:off x="4455459" y="6693224"/>
            <a:ext cx="1848697" cy="264955"/>
          </a:xfrm>
        </p:spPr>
        <p:txBody>
          <a:bodyPr>
            <a:normAutofit/>
          </a:bodyPr>
          <a:lstStyle>
            <a:lvl1pPr marL="0" indent="0">
              <a:buNone/>
              <a:defRPr sz="900" b="1" i="0">
                <a:solidFill>
                  <a:schemeClr val="tx1"/>
                </a:solidFill>
                <a:latin typeface="Century Gothic" panose="020B0502020202020204" pitchFamily="34" charset="0"/>
                <a:cs typeface="Century Gothic" panose="020B0502020202020204" pitchFamily="34" charset="0"/>
              </a:defRPr>
            </a:lvl1pPr>
          </a:lstStyle>
          <a:p>
            <a:pPr lvl="0"/>
            <a:r>
              <a:rPr lang="en-GB" dirty="0"/>
              <a:t>SUBHEAD</a:t>
            </a:r>
          </a:p>
        </p:txBody>
      </p:sp>
      <p:sp>
        <p:nvSpPr>
          <p:cNvPr id="34" name="Text Placeholder 33"/>
          <p:cNvSpPr>
            <a:spLocks noGrp="1"/>
          </p:cNvSpPr>
          <p:nvPr>
            <p:ph type="body" sz="quarter" idx="14" hasCustomPrompt="1"/>
          </p:nvPr>
        </p:nvSpPr>
        <p:spPr>
          <a:xfrm>
            <a:off x="4455459" y="7414303"/>
            <a:ext cx="1235310" cy="212127"/>
          </a:xfrm>
        </p:spPr>
        <p:txBody>
          <a:bodyPr>
            <a:normAutofit/>
          </a:bodyPr>
          <a:lstStyle>
            <a:lvl1pPr marL="0" indent="0">
              <a:buNone/>
              <a:defRPr sz="900" b="0" i="0">
                <a:latin typeface="Century Gothic" panose="020B0502020202020204" pitchFamily="34" charset="0"/>
                <a:cs typeface="Century Gothic" panose="020B0502020202020204" pitchFamily="34" charset="0"/>
              </a:defRPr>
            </a:lvl1pPr>
          </a:lstStyle>
          <a:p>
            <a:pPr lvl="0"/>
            <a:r>
              <a:rPr lang="en-GB" dirty="0"/>
              <a:t>Code set in Body</a:t>
            </a:r>
            <a:endParaRPr lang="en-US" dirty="0"/>
          </a:p>
        </p:txBody>
      </p:sp>
      <p:sp>
        <p:nvSpPr>
          <p:cNvPr id="40" name="Text Placeholder 39"/>
          <p:cNvSpPr>
            <a:spLocks noGrp="1"/>
          </p:cNvSpPr>
          <p:nvPr>
            <p:ph type="body" sz="quarter" idx="17" hasCustomPrompt="1"/>
          </p:nvPr>
        </p:nvSpPr>
        <p:spPr>
          <a:xfrm>
            <a:off x="5690769" y="6999408"/>
            <a:ext cx="1247913" cy="1938404"/>
          </a:xfrm>
        </p:spPr>
        <p:txBody>
          <a:bodyPr>
            <a:normAutofit/>
          </a:bodyPr>
          <a:lstStyle>
            <a:lvl1pPr marL="0" marR="0" indent="0" algn="l" defTabSz="521437" rtl="0" eaLnBrk="1" fontAlgn="auto" latinLnBrk="0" hangingPunct="1">
              <a:lnSpc>
                <a:spcPct val="100000"/>
              </a:lnSpc>
              <a:spcBef>
                <a:spcPct val="20000"/>
              </a:spcBef>
              <a:spcAft>
                <a:spcPts val="0"/>
              </a:spcAft>
              <a:buClrTx/>
              <a:buSzTx/>
              <a:buFont typeface="Arial"/>
              <a:buNone/>
              <a:tabLst/>
              <a:defRPr sz="900" b="0" i="0">
                <a:latin typeface="Century Gothic" panose="020B0502020202020204" pitchFamily="34" charset="0"/>
                <a:cs typeface="Century Gothic" panose="020B0502020202020204" pitchFamily="34" charset="0"/>
              </a:defRPr>
            </a:lvl1pPr>
          </a:lstStyle>
          <a:p>
            <a:pPr lvl="0"/>
            <a:r>
              <a:rPr lang="en-GB" dirty="0"/>
              <a:t>Code set in Body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lvl="0"/>
            <a:endParaRPr lang="en-US" dirty="0"/>
          </a:p>
        </p:txBody>
      </p:sp>
      <p:sp>
        <p:nvSpPr>
          <p:cNvPr id="28" name="Text Placeholder 27"/>
          <p:cNvSpPr>
            <a:spLocks noGrp="1"/>
          </p:cNvSpPr>
          <p:nvPr>
            <p:ph type="body" sz="quarter" idx="12" hasCustomPrompt="1"/>
          </p:nvPr>
        </p:nvSpPr>
        <p:spPr>
          <a:xfrm>
            <a:off x="618565" y="5639463"/>
            <a:ext cx="3630706" cy="3298349"/>
          </a:xfrm>
        </p:spPr>
        <p:txBody>
          <a:bodyPr>
            <a:normAutofit/>
          </a:bodyPr>
          <a:lstStyle>
            <a:lvl1pPr marL="123174" marR="0" indent="-123174" algn="l" defTabSz="521437" rtl="0" eaLnBrk="1" fontAlgn="auto" latinLnBrk="0" hangingPunct="1">
              <a:lnSpc>
                <a:spcPct val="100000"/>
              </a:lnSpc>
              <a:spcBef>
                <a:spcPct val="20000"/>
              </a:spcBef>
              <a:spcAft>
                <a:spcPts val="0"/>
              </a:spcAft>
              <a:buClr>
                <a:srgbClr val="D6001B"/>
              </a:buClr>
              <a:buSzTx/>
              <a:buFont typeface="Arial"/>
              <a:buChar char="•"/>
              <a:tabLst/>
              <a:defRPr sz="900" b="0" i="0" baseline="0">
                <a:latin typeface="Century Gothic" panose="020B0502020202020204" pitchFamily="34" charset="0"/>
                <a:cs typeface="Century Gothic" panose="020B0502020202020204" pitchFamily="34" charset="0"/>
              </a:defRPr>
            </a:lvl1pPr>
          </a:lstStyle>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p:txBody>
      </p:sp>
      <p:sp>
        <p:nvSpPr>
          <p:cNvPr id="14" name="Picture Placeholder 13"/>
          <p:cNvSpPr>
            <a:spLocks noGrp="1"/>
          </p:cNvSpPr>
          <p:nvPr>
            <p:ph type="pic" sz="quarter" idx="18" hasCustomPrompt="1"/>
          </p:nvPr>
        </p:nvSpPr>
        <p:spPr>
          <a:xfrm>
            <a:off x="4456112" y="5638800"/>
            <a:ext cx="716521" cy="403225"/>
          </a:xfrm>
        </p:spPr>
        <p:txBody>
          <a:bodyPr>
            <a:noAutofit/>
          </a:bodyPr>
          <a:lstStyle>
            <a:lvl1pPr marL="0" indent="0" algn="ctr">
              <a:buNone/>
              <a:defRPr sz="7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Spec Icon</a:t>
            </a:r>
          </a:p>
        </p:txBody>
      </p:sp>
      <p:sp>
        <p:nvSpPr>
          <p:cNvPr id="25" name="Picture Placeholder 13"/>
          <p:cNvSpPr>
            <a:spLocks noGrp="1"/>
          </p:cNvSpPr>
          <p:nvPr>
            <p:ph type="pic" sz="quarter" idx="19" hasCustomPrompt="1"/>
          </p:nvPr>
        </p:nvSpPr>
        <p:spPr>
          <a:xfrm>
            <a:off x="5289503" y="5638800"/>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7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27" name="Picture Placeholder 13"/>
          <p:cNvSpPr>
            <a:spLocks noGrp="1"/>
          </p:cNvSpPr>
          <p:nvPr>
            <p:ph type="pic" sz="quarter" idx="20" hasCustomPrompt="1"/>
          </p:nvPr>
        </p:nvSpPr>
        <p:spPr>
          <a:xfrm>
            <a:off x="6122894" y="5638800"/>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7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29" name="Picture Placeholder 13"/>
          <p:cNvSpPr>
            <a:spLocks noGrp="1"/>
          </p:cNvSpPr>
          <p:nvPr>
            <p:ph type="pic" sz="quarter" idx="21" hasCustomPrompt="1"/>
          </p:nvPr>
        </p:nvSpPr>
        <p:spPr>
          <a:xfrm>
            <a:off x="4455459" y="6152115"/>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7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30" name="Picture Placeholder 13"/>
          <p:cNvSpPr>
            <a:spLocks noGrp="1"/>
          </p:cNvSpPr>
          <p:nvPr>
            <p:ph type="pic" sz="quarter" idx="22" hasCustomPrompt="1"/>
          </p:nvPr>
        </p:nvSpPr>
        <p:spPr>
          <a:xfrm>
            <a:off x="5288850" y="6152115"/>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7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31" name="Picture Placeholder 13"/>
          <p:cNvSpPr>
            <a:spLocks noGrp="1"/>
          </p:cNvSpPr>
          <p:nvPr>
            <p:ph type="pic" sz="quarter" idx="23" hasCustomPrompt="1"/>
          </p:nvPr>
        </p:nvSpPr>
        <p:spPr>
          <a:xfrm>
            <a:off x="6122241" y="6152115"/>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7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16" name="Picture Placeholder 15"/>
          <p:cNvSpPr>
            <a:spLocks noGrp="1"/>
          </p:cNvSpPr>
          <p:nvPr>
            <p:ph type="pic" sz="quarter" idx="24" hasCustomPrompt="1"/>
          </p:nvPr>
        </p:nvSpPr>
        <p:spPr>
          <a:xfrm>
            <a:off x="4356847" y="2936374"/>
            <a:ext cx="2582116" cy="2385984"/>
          </a:xfrm>
        </p:spPr>
        <p:txBody>
          <a:bodyPr>
            <a:normAutofit/>
          </a:bodyPr>
          <a:lstStyle>
            <a:lvl1pPr marL="0" indent="0" algn="ctr">
              <a:buNone/>
              <a:defRPr sz="18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Hero packshot</a:t>
            </a:r>
          </a:p>
        </p:txBody>
      </p:sp>
      <p:sp>
        <p:nvSpPr>
          <p:cNvPr id="18" name="Picture Placeholder 17"/>
          <p:cNvSpPr>
            <a:spLocks noGrp="1"/>
          </p:cNvSpPr>
          <p:nvPr>
            <p:ph type="pic" sz="quarter" idx="25" hasCustomPrompt="1"/>
          </p:nvPr>
        </p:nvSpPr>
        <p:spPr>
          <a:xfrm>
            <a:off x="733777" y="4173542"/>
            <a:ext cx="1569125" cy="1289304"/>
          </a:xfrm>
        </p:spPr>
        <p:txBody>
          <a:bodyPr>
            <a:normAutofit/>
          </a:bodyPr>
          <a:lstStyle>
            <a:lvl1pPr marL="0" indent="0">
              <a:buNone/>
              <a:defRPr sz="1200" baseline="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Alternate packshot</a:t>
            </a:r>
          </a:p>
        </p:txBody>
      </p:sp>
      <p:sp>
        <p:nvSpPr>
          <p:cNvPr id="33" name="Picture Placeholder 17"/>
          <p:cNvSpPr>
            <a:spLocks noGrp="1"/>
          </p:cNvSpPr>
          <p:nvPr>
            <p:ph type="pic" sz="quarter" idx="26" hasCustomPrompt="1"/>
          </p:nvPr>
        </p:nvSpPr>
        <p:spPr>
          <a:xfrm>
            <a:off x="2564932" y="4173542"/>
            <a:ext cx="1572768" cy="1290638"/>
          </a:xfrm>
        </p:spPr>
        <p:txBody>
          <a:bodyPr>
            <a:normAutofit/>
          </a:bodyPr>
          <a:lstStyle>
            <a:lvl1pPr marL="0" indent="0">
              <a:buNone/>
              <a:defRPr sz="12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Alternate packshot</a:t>
            </a:r>
          </a:p>
        </p:txBody>
      </p:sp>
      <p:sp>
        <p:nvSpPr>
          <p:cNvPr id="20" name="Picture Placeholder 19"/>
          <p:cNvSpPr>
            <a:spLocks noGrp="1"/>
          </p:cNvSpPr>
          <p:nvPr>
            <p:ph type="pic" sz="quarter" idx="27" hasCustomPrompt="1"/>
          </p:nvPr>
        </p:nvSpPr>
        <p:spPr>
          <a:xfrm>
            <a:off x="619125" y="277813"/>
            <a:ext cx="2760663" cy="365760"/>
          </a:xfrm>
        </p:spPr>
        <p:txBody>
          <a:bodyPr lIns="0" tIns="0" bIns="0">
            <a:noAutofit/>
          </a:bodyPr>
          <a:lstStyle>
            <a:lvl1pPr marL="0" indent="0">
              <a:buNone/>
              <a:defRPr sz="2000" b="1" baseline="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Product Logo</a:t>
            </a:r>
          </a:p>
        </p:txBody>
      </p:sp>
      <p:sp>
        <p:nvSpPr>
          <p:cNvPr id="46" name="Text Placeholder 33"/>
          <p:cNvSpPr>
            <a:spLocks noGrp="1"/>
          </p:cNvSpPr>
          <p:nvPr>
            <p:ph type="body" sz="quarter" idx="29" hasCustomPrompt="1"/>
          </p:nvPr>
        </p:nvSpPr>
        <p:spPr>
          <a:xfrm>
            <a:off x="4455459" y="8083630"/>
            <a:ext cx="1235310" cy="212127"/>
          </a:xfrm>
        </p:spPr>
        <p:txBody>
          <a:bodyPr>
            <a:normAutofit/>
          </a:bodyPr>
          <a:lstStyle>
            <a:lvl1pPr marL="0" indent="0">
              <a:buNone/>
              <a:defRPr sz="900" b="0" i="0">
                <a:latin typeface="Century Gothic" panose="020B0502020202020204" pitchFamily="34" charset="0"/>
                <a:cs typeface="Century Gothic" panose="020B0502020202020204" pitchFamily="34" charset="0"/>
              </a:defRPr>
            </a:lvl1pPr>
          </a:lstStyle>
          <a:p>
            <a:pPr lvl="0"/>
            <a:r>
              <a:rPr lang="en-GB" dirty="0"/>
              <a:t>Code set in Body</a:t>
            </a:r>
            <a:endParaRPr lang="en-US" dirty="0"/>
          </a:p>
        </p:txBody>
      </p:sp>
      <p:sp>
        <p:nvSpPr>
          <p:cNvPr id="49" name="Text Placeholder 33"/>
          <p:cNvSpPr>
            <a:spLocks noGrp="1"/>
          </p:cNvSpPr>
          <p:nvPr>
            <p:ph type="body" sz="quarter" idx="31" hasCustomPrompt="1"/>
          </p:nvPr>
        </p:nvSpPr>
        <p:spPr>
          <a:xfrm>
            <a:off x="4455459" y="8754307"/>
            <a:ext cx="1235310" cy="212127"/>
          </a:xfrm>
        </p:spPr>
        <p:txBody>
          <a:bodyPr>
            <a:normAutofit/>
          </a:bodyPr>
          <a:lstStyle>
            <a:lvl1pPr marL="0" indent="0">
              <a:buNone/>
              <a:defRPr sz="900" b="0" i="0">
                <a:latin typeface="Century Gothic" panose="020B0502020202020204" pitchFamily="34" charset="0"/>
                <a:cs typeface="Century Gothic" panose="020B0502020202020204" pitchFamily="34" charset="0"/>
              </a:defRPr>
            </a:lvl1pPr>
          </a:lstStyle>
          <a:p>
            <a:pPr lvl="0"/>
            <a:r>
              <a:rPr lang="en-GB" dirty="0"/>
              <a:t>Code set in Body</a:t>
            </a:r>
            <a:endParaRPr lang="en-US" dirty="0"/>
          </a:p>
        </p:txBody>
      </p:sp>
      <p:pic>
        <p:nvPicPr>
          <p:cNvPr id="42" name="Graphic 41">
            <a:extLst>
              <a:ext uri="{FF2B5EF4-FFF2-40B4-BE49-F238E27FC236}">
                <a16:creationId xmlns:a16="http://schemas.microsoft.com/office/drawing/2014/main" id="{B5F8744C-C68A-4A50-A122-C657DB2CE4E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6195" y="9503606"/>
            <a:ext cx="1080000" cy="225099"/>
          </a:xfrm>
          <a:prstGeom prst="rect">
            <a:avLst/>
          </a:prstGeom>
        </p:spPr>
      </p:pic>
      <p:pic>
        <p:nvPicPr>
          <p:cNvPr id="43" name="Graphic 42">
            <a:extLst>
              <a:ext uri="{FF2B5EF4-FFF2-40B4-BE49-F238E27FC236}">
                <a16:creationId xmlns:a16="http://schemas.microsoft.com/office/drawing/2014/main" id="{48F09B92-7CD4-4A35-BFA8-21DDAA950B67}"/>
              </a:ext>
            </a:extLst>
          </p:cNvPr>
          <p:cNvPicPr preferRelativeResize="0">
            <a:picLocks/>
          </p:cNvPicPr>
          <p:nvPr userDrawn="1"/>
        </p:nvPicPr>
        <p:blipFill>
          <a:blip r:embed="rId4">
            <a:extLst>
              <a:ext uri="{96DAC541-7B7A-43D3-8B79-37D633B846F1}">
                <asvg:svgBlip xmlns:asvg="http://schemas.microsoft.com/office/drawing/2016/SVG/main" r:embed="rId5"/>
              </a:ext>
            </a:extLst>
          </a:blip>
          <a:stretch>
            <a:fillRect/>
          </a:stretch>
        </p:blipFill>
        <p:spPr>
          <a:xfrm>
            <a:off x="716195" y="9955305"/>
            <a:ext cx="6120000" cy="21600"/>
          </a:xfrm>
          <a:prstGeom prst="rect">
            <a:avLst/>
          </a:prstGeom>
        </p:spPr>
      </p:pic>
      <p:pic>
        <p:nvPicPr>
          <p:cNvPr id="44" name="Graphic 43">
            <a:extLst>
              <a:ext uri="{FF2B5EF4-FFF2-40B4-BE49-F238E27FC236}">
                <a16:creationId xmlns:a16="http://schemas.microsoft.com/office/drawing/2014/main" id="{715D1FA8-31AE-4203-8402-703CBFD02601}"/>
              </a:ext>
            </a:extLst>
          </p:cNvPr>
          <p:cNvPicPr>
            <a:picLocks noChangeAspect="1"/>
          </p:cNvPicPr>
          <p:nvPr userDrawn="1"/>
        </p:nvPicPr>
        <p:blipFill>
          <a:blip r:embed="rId6"/>
          <a:stretch>
            <a:fillRect/>
          </a:stretch>
        </p:blipFill>
        <p:spPr>
          <a:xfrm>
            <a:off x="716195" y="10101090"/>
            <a:ext cx="1090732" cy="115200"/>
          </a:xfrm>
          <a:prstGeom prst="rect">
            <a:avLst/>
          </a:prstGeom>
        </p:spPr>
      </p:pic>
    </p:spTree>
    <p:extLst>
      <p:ext uri="{BB962C8B-B14F-4D97-AF65-F5344CB8AC3E}">
        <p14:creationId xmlns:p14="http://schemas.microsoft.com/office/powerpoint/2010/main" val="1725502323"/>
      </p:ext>
    </p:extLst>
  </p:cSld>
  <p:clrMapOvr>
    <a:masterClrMapping/>
  </p:clrMapOvr>
  <p:extLst>
    <p:ext uri="{DCECCB84-F9BA-43D5-87BE-67443E8EF086}">
      <p15:sldGuideLst xmlns:p15="http://schemas.microsoft.com/office/powerpoint/2012/main">
        <p15:guide id="1" orient="horz" pos="3366" userDrawn="1">
          <p15:clr>
            <a:srgbClr val="FBAE40"/>
          </p15:clr>
        </p15:guide>
        <p15:guide id="2" pos="238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Medium">
    <p:spTree>
      <p:nvGrpSpPr>
        <p:cNvPr id="1" name=""/>
        <p:cNvGrpSpPr/>
        <p:nvPr/>
      </p:nvGrpSpPr>
      <p:grpSpPr>
        <a:xfrm>
          <a:off x="0" y="0"/>
          <a:ext cx="0" cy="0"/>
          <a:chOff x="0" y="0"/>
          <a:chExt cx="0" cy="0"/>
        </a:xfrm>
      </p:grpSpPr>
      <p:sp>
        <p:nvSpPr>
          <p:cNvPr id="42" name="Text Placeholder 23"/>
          <p:cNvSpPr>
            <a:spLocks noGrp="1"/>
          </p:cNvSpPr>
          <p:nvPr>
            <p:ph type="body" sz="quarter" idx="10" hasCustomPrompt="1"/>
          </p:nvPr>
        </p:nvSpPr>
        <p:spPr>
          <a:xfrm>
            <a:off x="618565" y="683393"/>
            <a:ext cx="3630706" cy="2167383"/>
          </a:xfrm>
        </p:spPr>
        <p:txBody>
          <a:bodyPr>
            <a:noAutofit/>
          </a:bodyPr>
          <a:lstStyle>
            <a:lvl1pPr marL="0" indent="0">
              <a:lnSpc>
                <a:spcPct val="90000"/>
              </a:lnSpc>
              <a:buNone/>
              <a:defRPr sz="4000" b="1" i="0" baseline="0">
                <a:latin typeface="Century Gothic" panose="020B0502020202020204" pitchFamily="34" charset="0"/>
                <a:ea typeface="Century Gothic" panose="020B0502020202020204" pitchFamily="34" charset="0"/>
                <a:cs typeface="Century Gothic" panose="020B0502020202020204" pitchFamily="34" charset="0"/>
              </a:defRPr>
            </a:lvl1pPr>
          </a:lstStyle>
          <a:p>
            <a:pPr lvl="0"/>
            <a:r>
              <a:rPr lang="en-GB" dirty="0"/>
              <a:t>SHORTER FOUR LINE HEADING EXAMPLE.</a:t>
            </a:r>
          </a:p>
        </p:txBody>
      </p:sp>
      <p:sp>
        <p:nvSpPr>
          <p:cNvPr id="43" name="Text Placeholder 25"/>
          <p:cNvSpPr>
            <a:spLocks noGrp="1"/>
          </p:cNvSpPr>
          <p:nvPr>
            <p:ph type="body" sz="quarter" idx="11" hasCustomPrompt="1"/>
          </p:nvPr>
        </p:nvSpPr>
        <p:spPr>
          <a:xfrm>
            <a:off x="4356847" y="679091"/>
            <a:ext cx="2581835" cy="1955196"/>
          </a:xfrm>
        </p:spPr>
        <p:txBody>
          <a:bodyPr>
            <a:normAutofit/>
          </a:bodyPr>
          <a:lstStyle>
            <a:lvl1pPr marL="0" marR="0" indent="0" algn="l" defTabSz="521437" rtl="0" eaLnBrk="1" fontAlgn="auto" latinLnBrk="0" hangingPunct="1">
              <a:lnSpc>
                <a:spcPct val="100000"/>
              </a:lnSpc>
              <a:spcBef>
                <a:spcPct val="20000"/>
              </a:spcBef>
              <a:spcAft>
                <a:spcPts val="0"/>
              </a:spcAft>
              <a:buClrTx/>
              <a:buSzTx/>
              <a:buFont typeface="Arial"/>
              <a:buNone/>
              <a:tabLst/>
              <a:defRPr sz="1300" b="0" i="0">
                <a:latin typeface="Century Gothic" panose="020B0502020202020204" pitchFamily="34" charset="0"/>
                <a:cs typeface="Century Gothic" panose="020B0502020202020204" pitchFamily="34" charset="0"/>
              </a:defRPr>
            </a:lvl1pPr>
          </a:lstStyle>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Intro copy Intro copy Intro copy Intro copy Intro copy Intro copy Intro copy Intro copy Intro copy Intro copy Intro copy Intro copy Intro copy Intro copy.</a:t>
            </a:r>
          </a:p>
          <a:p>
            <a:pPr lvl="0"/>
            <a:endParaRPr lang="en-GB" dirty="0"/>
          </a:p>
        </p:txBody>
      </p:sp>
      <p:sp>
        <p:nvSpPr>
          <p:cNvPr id="50" name="Text Placeholder 27"/>
          <p:cNvSpPr>
            <a:spLocks noGrp="1"/>
          </p:cNvSpPr>
          <p:nvPr>
            <p:ph type="body" sz="quarter" idx="12" hasCustomPrompt="1"/>
          </p:nvPr>
        </p:nvSpPr>
        <p:spPr>
          <a:xfrm>
            <a:off x="618565" y="5639463"/>
            <a:ext cx="3630706" cy="3298349"/>
          </a:xfrm>
        </p:spPr>
        <p:txBody>
          <a:bodyPr>
            <a:normAutofit/>
          </a:bodyPr>
          <a:lstStyle>
            <a:lvl1pPr marL="123174" marR="0" indent="-123174" algn="l" defTabSz="521437" rtl="0" eaLnBrk="1" fontAlgn="auto" latinLnBrk="0" hangingPunct="1">
              <a:lnSpc>
                <a:spcPct val="100000"/>
              </a:lnSpc>
              <a:spcBef>
                <a:spcPct val="20000"/>
              </a:spcBef>
              <a:spcAft>
                <a:spcPts val="0"/>
              </a:spcAft>
              <a:buClr>
                <a:srgbClr val="D6001B"/>
              </a:buClr>
              <a:buSzTx/>
              <a:buFont typeface="Arial"/>
              <a:buChar char="•"/>
              <a:tabLst/>
              <a:defRPr sz="900" b="0" i="0" baseline="0">
                <a:latin typeface="Century Gothic" panose="020B0502020202020204" pitchFamily="34" charset="0"/>
                <a:cs typeface="Century Gothic" panose="020B0502020202020204" pitchFamily="34" charset="0"/>
              </a:defRPr>
            </a:lvl1pPr>
          </a:lstStyle>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r>
              <a:rPr lang="en-GB" dirty="0"/>
              <a:t>Body bullets Body bullets Body bullets Body bullets Body bullets Body bullets.</a:t>
            </a:r>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a:p>
            <a:pPr marL="123174" marR="0" lvl="0" indent="-123174" algn="l" defTabSz="521437" rtl="0" eaLnBrk="1" fontAlgn="auto" latinLnBrk="0" hangingPunct="1">
              <a:lnSpc>
                <a:spcPct val="100000"/>
              </a:lnSpc>
              <a:spcBef>
                <a:spcPct val="20000"/>
              </a:spcBef>
              <a:spcAft>
                <a:spcPts val="0"/>
              </a:spcAft>
              <a:buClr>
                <a:srgbClr val="D6001B"/>
              </a:buClr>
              <a:buSzTx/>
              <a:buFont typeface="Arial"/>
              <a:buChar char="•"/>
              <a:tabLst/>
              <a:defRPr/>
            </a:pPr>
            <a:endParaRPr lang="en-GB" dirty="0"/>
          </a:p>
        </p:txBody>
      </p:sp>
      <p:sp>
        <p:nvSpPr>
          <p:cNvPr id="52" name="Picture Placeholder 13"/>
          <p:cNvSpPr>
            <a:spLocks noGrp="1"/>
          </p:cNvSpPr>
          <p:nvPr>
            <p:ph type="pic" sz="quarter" idx="18" hasCustomPrompt="1"/>
          </p:nvPr>
        </p:nvSpPr>
        <p:spPr>
          <a:xfrm>
            <a:off x="4456112" y="5638800"/>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6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53" name="Picture Placeholder 13"/>
          <p:cNvSpPr>
            <a:spLocks noGrp="1"/>
          </p:cNvSpPr>
          <p:nvPr>
            <p:ph type="pic" sz="quarter" idx="19" hasCustomPrompt="1"/>
          </p:nvPr>
        </p:nvSpPr>
        <p:spPr>
          <a:xfrm>
            <a:off x="5289503" y="5638800"/>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6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54" name="Picture Placeholder 13"/>
          <p:cNvSpPr>
            <a:spLocks noGrp="1"/>
          </p:cNvSpPr>
          <p:nvPr>
            <p:ph type="pic" sz="quarter" idx="20" hasCustomPrompt="1"/>
          </p:nvPr>
        </p:nvSpPr>
        <p:spPr>
          <a:xfrm>
            <a:off x="6122894" y="5638800"/>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6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55" name="Picture Placeholder 13"/>
          <p:cNvSpPr>
            <a:spLocks noGrp="1"/>
          </p:cNvSpPr>
          <p:nvPr>
            <p:ph type="pic" sz="quarter" idx="21" hasCustomPrompt="1"/>
          </p:nvPr>
        </p:nvSpPr>
        <p:spPr>
          <a:xfrm>
            <a:off x="4455459" y="6152115"/>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6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56" name="Picture Placeholder 13"/>
          <p:cNvSpPr>
            <a:spLocks noGrp="1"/>
          </p:cNvSpPr>
          <p:nvPr>
            <p:ph type="pic" sz="quarter" idx="22" hasCustomPrompt="1"/>
          </p:nvPr>
        </p:nvSpPr>
        <p:spPr>
          <a:xfrm>
            <a:off x="5288850" y="6152115"/>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6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57" name="Picture Placeholder 13"/>
          <p:cNvSpPr>
            <a:spLocks noGrp="1"/>
          </p:cNvSpPr>
          <p:nvPr>
            <p:ph type="pic" sz="quarter" idx="23" hasCustomPrompt="1"/>
          </p:nvPr>
        </p:nvSpPr>
        <p:spPr>
          <a:xfrm>
            <a:off x="6122241" y="6152115"/>
            <a:ext cx="716521" cy="403225"/>
          </a:xfrm>
        </p:spPr>
        <p:txBody>
          <a:bodyPr>
            <a:noAutofit/>
          </a:bodyPr>
          <a:lstStyle>
            <a:lvl1pPr marL="391077" marR="0" indent="-391077" algn="l" defTabSz="521437" rtl="0" eaLnBrk="1" fontAlgn="auto" latinLnBrk="0" hangingPunct="1">
              <a:lnSpc>
                <a:spcPct val="100000"/>
              </a:lnSpc>
              <a:spcBef>
                <a:spcPct val="20000"/>
              </a:spcBef>
              <a:spcAft>
                <a:spcPts val="0"/>
              </a:spcAft>
              <a:buClrTx/>
              <a:buSzTx/>
              <a:buFont typeface="Arial"/>
              <a:buNone/>
              <a:tabLst/>
              <a:defRPr sz="6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Spec Icon</a:t>
            </a:r>
          </a:p>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endParaRPr lang="en-US" dirty="0"/>
          </a:p>
        </p:txBody>
      </p:sp>
      <p:sp>
        <p:nvSpPr>
          <p:cNvPr id="58" name="Picture Placeholder 15"/>
          <p:cNvSpPr>
            <a:spLocks noGrp="1"/>
          </p:cNvSpPr>
          <p:nvPr>
            <p:ph type="pic" sz="quarter" idx="24" hasCustomPrompt="1"/>
          </p:nvPr>
        </p:nvSpPr>
        <p:spPr>
          <a:xfrm>
            <a:off x="3778690" y="3051465"/>
            <a:ext cx="2582116" cy="2385984"/>
          </a:xfrm>
        </p:spPr>
        <p:txBody>
          <a:bodyPr>
            <a:normAutofit/>
          </a:bodyPr>
          <a:lstStyle>
            <a:lvl1pPr marL="0" indent="0" algn="ctr">
              <a:buNone/>
              <a:defRPr sz="1800" baseline="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Hero packshot</a:t>
            </a:r>
          </a:p>
        </p:txBody>
      </p:sp>
      <p:sp>
        <p:nvSpPr>
          <p:cNvPr id="59" name="Picture Placeholder 17"/>
          <p:cNvSpPr>
            <a:spLocks noGrp="1"/>
          </p:cNvSpPr>
          <p:nvPr>
            <p:ph type="pic" sz="quarter" idx="25" hasCustomPrompt="1"/>
          </p:nvPr>
        </p:nvSpPr>
        <p:spPr>
          <a:xfrm>
            <a:off x="618565" y="4263227"/>
            <a:ext cx="1684338" cy="1290638"/>
          </a:xfrm>
        </p:spPr>
        <p:txBody>
          <a:bodyPr>
            <a:normAutofit/>
          </a:bodyPr>
          <a:lstStyle>
            <a:lvl1pPr marL="0" indent="0">
              <a:buNone/>
              <a:defRPr sz="18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Alternate packshot</a:t>
            </a:r>
          </a:p>
        </p:txBody>
      </p:sp>
      <p:sp>
        <p:nvSpPr>
          <p:cNvPr id="60" name="Picture Placeholder 17"/>
          <p:cNvSpPr>
            <a:spLocks noGrp="1"/>
          </p:cNvSpPr>
          <p:nvPr>
            <p:ph type="pic" sz="quarter" idx="26" hasCustomPrompt="1"/>
          </p:nvPr>
        </p:nvSpPr>
        <p:spPr>
          <a:xfrm>
            <a:off x="618565" y="2936374"/>
            <a:ext cx="1684338" cy="1290638"/>
          </a:xfrm>
        </p:spPr>
        <p:txBody>
          <a:bodyPr>
            <a:normAutofit/>
          </a:bodyPr>
          <a:lstStyle>
            <a:lvl1pPr marL="0" indent="0">
              <a:buNone/>
              <a:defRPr sz="18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Alternate packshot</a:t>
            </a:r>
          </a:p>
        </p:txBody>
      </p:sp>
      <p:sp>
        <p:nvSpPr>
          <p:cNvPr id="61" name="Picture Placeholder 19"/>
          <p:cNvSpPr>
            <a:spLocks noGrp="1"/>
          </p:cNvSpPr>
          <p:nvPr>
            <p:ph type="pic" sz="quarter" idx="27" hasCustomPrompt="1"/>
          </p:nvPr>
        </p:nvSpPr>
        <p:spPr>
          <a:xfrm>
            <a:off x="619125" y="277813"/>
            <a:ext cx="2760663" cy="401637"/>
          </a:xfrm>
        </p:spPr>
        <p:txBody>
          <a:bodyPr>
            <a:noAutofit/>
          </a:bodyPr>
          <a:lstStyle>
            <a:lvl1pPr marL="0" indent="0">
              <a:buNone/>
              <a:defRPr sz="1800" b="1" baseline="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tabLst/>
              <a:defRPr/>
            </a:pPr>
            <a:r>
              <a:rPr lang="en-US" dirty="0"/>
              <a:t>Product Logo</a:t>
            </a:r>
          </a:p>
        </p:txBody>
      </p:sp>
      <p:sp>
        <p:nvSpPr>
          <p:cNvPr id="34" name="Text Placeholder 31"/>
          <p:cNvSpPr>
            <a:spLocks noGrp="1"/>
          </p:cNvSpPr>
          <p:nvPr>
            <p:ph type="body" sz="quarter" idx="13" hasCustomPrompt="1"/>
          </p:nvPr>
        </p:nvSpPr>
        <p:spPr>
          <a:xfrm>
            <a:off x="4455459" y="6693224"/>
            <a:ext cx="1848697" cy="264955"/>
          </a:xfrm>
        </p:spPr>
        <p:txBody>
          <a:bodyPr>
            <a:normAutofit/>
          </a:bodyPr>
          <a:lstStyle>
            <a:lvl1pPr marL="0" indent="0">
              <a:buNone/>
              <a:defRPr sz="900" b="1" i="0">
                <a:solidFill>
                  <a:schemeClr val="tx1"/>
                </a:solidFill>
                <a:latin typeface="Century Gothic" panose="020B0502020202020204" pitchFamily="34" charset="0"/>
                <a:cs typeface="Century Gothic" panose="020B0502020202020204" pitchFamily="34" charset="0"/>
              </a:defRPr>
            </a:lvl1pPr>
          </a:lstStyle>
          <a:p>
            <a:pPr lvl="0"/>
            <a:r>
              <a:rPr lang="en-GB" dirty="0"/>
              <a:t>SUBHEAD</a:t>
            </a:r>
          </a:p>
        </p:txBody>
      </p:sp>
      <p:sp>
        <p:nvSpPr>
          <p:cNvPr id="35" name="Text Placeholder 33"/>
          <p:cNvSpPr>
            <a:spLocks noGrp="1"/>
          </p:cNvSpPr>
          <p:nvPr>
            <p:ph type="body" sz="quarter" idx="14" hasCustomPrompt="1"/>
          </p:nvPr>
        </p:nvSpPr>
        <p:spPr>
          <a:xfrm>
            <a:off x="4455459" y="7414303"/>
            <a:ext cx="1235310" cy="212127"/>
          </a:xfrm>
        </p:spPr>
        <p:txBody>
          <a:bodyPr>
            <a:normAutofit/>
          </a:bodyPr>
          <a:lstStyle>
            <a:lvl1pPr marL="0" indent="0">
              <a:buNone/>
              <a:defRPr sz="900" b="0" i="0">
                <a:latin typeface="Century Gothic" panose="020B0502020202020204" pitchFamily="34" charset="0"/>
                <a:cs typeface="Century Gothic" panose="020B0502020202020204" pitchFamily="34" charset="0"/>
              </a:defRPr>
            </a:lvl1pPr>
          </a:lstStyle>
          <a:p>
            <a:pPr lvl="0"/>
            <a:r>
              <a:rPr lang="en-GB" dirty="0"/>
              <a:t>Code set in Body</a:t>
            </a:r>
            <a:endParaRPr lang="en-US" dirty="0"/>
          </a:p>
        </p:txBody>
      </p:sp>
      <p:sp>
        <p:nvSpPr>
          <p:cNvPr id="36" name="Text Placeholder 39"/>
          <p:cNvSpPr>
            <a:spLocks noGrp="1"/>
          </p:cNvSpPr>
          <p:nvPr>
            <p:ph type="body" sz="quarter" idx="17" hasCustomPrompt="1"/>
          </p:nvPr>
        </p:nvSpPr>
        <p:spPr>
          <a:xfrm>
            <a:off x="5690769" y="6999408"/>
            <a:ext cx="1247913" cy="1938404"/>
          </a:xfrm>
        </p:spPr>
        <p:txBody>
          <a:bodyPr>
            <a:normAutofit/>
          </a:bodyPr>
          <a:lstStyle>
            <a:lvl1pPr marL="0" marR="0" indent="0" algn="l" defTabSz="521437" rtl="0" eaLnBrk="1" fontAlgn="auto" latinLnBrk="0" hangingPunct="1">
              <a:lnSpc>
                <a:spcPct val="100000"/>
              </a:lnSpc>
              <a:spcBef>
                <a:spcPct val="20000"/>
              </a:spcBef>
              <a:spcAft>
                <a:spcPts val="0"/>
              </a:spcAft>
              <a:buClrTx/>
              <a:buSzTx/>
              <a:buFont typeface="Arial"/>
              <a:buNone/>
              <a:tabLst/>
              <a:defRPr sz="900" b="0" i="0">
                <a:latin typeface="Century Gothic" panose="020B0502020202020204" pitchFamily="34" charset="0"/>
                <a:cs typeface="Century Gothic" panose="020B0502020202020204" pitchFamily="34" charset="0"/>
              </a:defRPr>
            </a:lvl1pPr>
          </a:lstStyle>
          <a:p>
            <a:pPr lvl="0"/>
            <a:r>
              <a:rPr lang="en-GB" dirty="0"/>
              <a:t>Code set in Body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Code set in Body</a:t>
            </a:r>
            <a:endParaRPr lang="en-US" dirty="0"/>
          </a:p>
          <a:p>
            <a:pPr lvl="0"/>
            <a:endParaRPr lang="en-US" dirty="0"/>
          </a:p>
        </p:txBody>
      </p:sp>
      <p:sp>
        <p:nvSpPr>
          <p:cNvPr id="37" name="Text Placeholder 33"/>
          <p:cNvSpPr>
            <a:spLocks noGrp="1"/>
          </p:cNvSpPr>
          <p:nvPr>
            <p:ph type="body" sz="quarter" idx="29" hasCustomPrompt="1"/>
          </p:nvPr>
        </p:nvSpPr>
        <p:spPr>
          <a:xfrm>
            <a:off x="4455459" y="8083630"/>
            <a:ext cx="1235310" cy="212127"/>
          </a:xfrm>
        </p:spPr>
        <p:txBody>
          <a:bodyPr>
            <a:normAutofit/>
          </a:bodyPr>
          <a:lstStyle>
            <a:lvl1pPr marL="0" indent="0">
              <a:buNone/>
              <a:defRPr sz="900" b="0" i="0">
                <a:latin typeface="Century Gothic" panose="020B0502020202020204" pitchFamily="34" charset="0"/>
                <a:cs typeface="Century Gothic" panose="020B0502020202020204" pitchFamily="34" charset="0"/>
              </a:defRPr>
            </a:lvl1pPr>
          </a:lstStyle>
          <a:p>
            <a:pPr lvl="0"/>
            <a:r>
              <a:rPr lang="en-GB" dirty="0"/>
              <a:t>Code set in Body</a:t>
            </a:r>
            <a:endParaRPr lang="en-US" dirty="0"/>
          </a:p>
        </p:txBody>
      </p:sp>
      <p:sp>
        <p:nvSpPr>
          <p:cNvPr id="38" name="Text Placeholder 33"/>
          <p:cNvSpPr>
            <a:spLocks noGrp="1"/>
          </p:cNvSpPr>
          <p:nvPr>
            <p:ph type="body" sz="quarter" idx="31" hasCustomPrompt="1"/>
          </p:nvPr>
        </p:nvSpPr>
        <p:spPr>
          <a:xfrm>
            <a:off x="4455459" y="8754307"/>
            <a:ext cx="1235310" cy="212127"/>
          </a:xfrm>
        </p:spPr>
        <p:txBody>
          <a:bodyPr>
            <a:normAutofit/>
          </a:bodyPr>
          <a:lstStyle>
            <a:lvl1pPr marL="0" indent="0">
              <a:buNone/>
              <a:defRPr sz="900" b="0" i="0">
                <a:latin typeface="Century Gothic" panose="020B0502020202020204" pitchFamily="34" charset="0"/>
                <a:cs typeface="Century Gothic" panose="020B0502020202020204" pitchFamily="34" charset="0"/>
              </a:defRPr>
            </a:lvl1pPr>
          </a:lstStyle>
          <a:p>
            <a:pPr lvl="0"/>
            <a:r>
              <a:rPr lang="en-GB" dirty="0"/>
              <a:t>Code set in Body</a:t>
            </a:r>
            <a:endParaRPr lang="en-US" dirty="0"/>
          </a:p>
        </p:txBody>
      </p:sp>
      <p:pic>
        <p:nvPicPr>
          <p:cNvPr id="24" name="Graphic 23">
            <a:extLst>
              <a:ext uri="{FF2B5EF4-FFF2-40B4-BE49-F238E27FC236}">
                <a16:creationId xmlns:a16="http://schemas.microsoft.com/office/drawing/2014/main" id="{2B37E434-5EA1-467C-8052-1CC8F932906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6195" y="9503606"/>
            <a:ext cx="1080000" cy="225099"/>
          </a:xfrm>
          <a:prstGeom prst="rect">
            <a:avLst/>
          </a:prstGeom>
        </p:spPr>
      </p:pic>
      <p:pic>
        <p:nvPicPr>
          <p:cNvPr id="25" name="Graphic 24">
            <a:extLst>
              <a:ext uri="{FF2B5EF4-FFF2-40B4-BE49-F238E27FC236}">
                <a16:creationId xmlns:a16="http://schemas.microsoft.com/office/drawing/2014/main" id="{6324785E-3CA7-42A5-94BA-6F6258768095}"/>
              </a:ext>
            </a:extLst>
          </p:cNvPr>
          <p:cNvPicPr preferRelativeResize="0">
            <a:picLocks/>
          </p:cNvPicPr>
          <p:nvPr userDrawn="1"/>
        </p:nvPicPr>
        <p:blipFill>
          <a:blip r:embed="rId4">
            <a:extLst>
              <a:ext uri="{96DAC541-7B7A-43D3-8B79-37D633B846F1}">
                <asvg:svgBlip xmlns:asvg="http://schemas.microsoft.com/office/drawing/2016/SVG/main" r:embed="rId5"/>
              </a:ext>
            </a:extLst>
          </a:blip>
          <a:stretch>
            <a:fillRect/>
          </a:stretch>
        </p:blipFill>
        <p:spPr>
          <a:xfrm>
            <a:off x="716195" y="9955305"/>
            <a:ext cx="6120000" cy="21600"/>
          </a:xfrm>
          <a:prstGeom prst="rect">
            <a:avLst/>
          </a:prstGeom>
        </p:spPr>
      </p:pic>
      <p:pic>
        <p:nvPicPr>
          <p:cNvPr id="27" name="Graphic 43">
            <a:extLst>
              <a:ext uri="{FF2B5EF4-FFF2-40B4-BE49-F238E27FC236}">
                <a16:creationId xmlns:a16="http://schemas.microsoft.com/office/drawing/2014/main" id="{603738AC-2FF2-4C9B-B716-081BABE6EA94}"/>
              </a:ext>
            </a:extLst>
          </p:cNvPr>
          <p:cNvPicPr>
            <a:picLocks noChangeAspect="1"/>
          </p:cNvPicPr>
          <p:nvPr userDrawn="1"/>
        </p:nvPicPr>
        <p:blipFill>
          <a:blip r:embed="rId6"/>
          <a:stretch>
            <a:fillRect/>
          </a:stretch>
        </p:blipFill>
        <p:spPr>
          <a:xfrm>
            <a:off x="716195" y="10101090"/>
            <a:ext cx="1090732" cy="115200"/>
          </a:xfrm>
          <a:prstGeom prst="rect">
            <a:avLst/>
          </a:prstGeom>
        </p:spPr>
      </p:pic>
    </p:spTree>
    <p:extLst>
      <p:ext uri="{BB962C8B-B14F-4D97-AF65-F5344CB8AC3E}">
        <p14:creationId xmlns:p14="http://schemas.microsoft.com/office/powerpoint/2010/main" val="442527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ales Sheet 1">
    <p:spTree>
      <p:nvGrpSpPr>
        <p:cNvPr id="1" name=""/>
        <p:cNvGrpSpPr/>
        <p:nvPr/>
      </p:nvGrpSpPr>
      <p:grpSpPr>
        <a:xfrm>
          <a:off x="0" y="0"/>
          <a:ext cx="0" cy="0"/>
          <a:chOff x="0" y="0"/>
          <a:chExt cx="0" cy="0"/>
        </a:xfrm>
      </p:grpSpPr>
      <p:sp>
        <p:nvSpPr>
          <p:cNvPr id="24" name="Text Placeholder 23"/>
          <p:cNvSpPr>
            <a:spLocks noGrp="1"/>
          </p:cNvSpPr>
          <p:nvPr>
            <p:ph type="body" sz="quarter" idx="10" hasCustomPrompt="1"/>
          </p:nvPr>
        </p:nvSpPr>
        <p:spPr>
          <a:xfrm>
            <a:off x="628031" y="581312"/>
            <a:ext cx="4491675" cy="263679"/>
          </a:xfrm>
        </p:spPr>
        <p:txBody>
          <a:bodyPr>
            <a:normAutofit/>
          </a:bodyPr>
          <a:lstStyle>
            <a:lvl1pPr marL="0" indent="0">
              <a:lnSpc>
                <a:spcPct val="90000"/>
              </a:lnSpc>
              <a:buNone/>
              <a:defRPr sz="1600" b="1" i="0" baseline="0">
                <a:solidFill>
                  <a:schemeClr val="tx1"/>
                </a:solidFill>
                <a:latin typeface="Century Gothic" panose="020B0502020202020204" pitchFamily="34" charset="0"/>
                <a:ea typeface="Century Gothic" panose="020B0502020202020204" pitchFamily="34" charset="0"/>
                <a:cs typeface="Century Gothic" panose="020B0502020202020204" pitchFamily="34" charset="0"/>
              </a:defRPr>
            </a:lvl1pPr>
          </a:lstStyle>
          <a:p>
            <a:r>
              <a:rPr lang="en-US" sz="1600" dirty="0">
                <a:latin typeface="Century Gothic" panose="020B0502020202020204" pitchFamily="34" charset="0"/>
                <a:cs typeface="DendaNewLight"/>
              </a:rPr>
              <a:t>TECHNICAL SPECIFICATIONS</a:t>
            </a:r>
          </a:p>
        </p:txBody>
      </p:sp>
      <p:sp>
        <p:nvSpPr>
          <p:cNvPr id="20" name="Text Placeholder 19"/>
          <p:cNvSpPr>
            <a:spLocks noGrp="1"/>
          </p:cNvSpPr>
          <p:nvPr>
            <p:ph type="body" sz="quarter" idx="15" hasCustomPrompt="1"/>
          </p:nvPr>
        </p:nvSpPr>
        <p:spPr>
          <a:xfrm>
            <a:off x="5606985" y="8788183"/>
            <a:ext cx="1221260" cy="889553"/>
          </a:xfrm>
        </p:spPr>
        <p:txBody>
          <a:bodyPr>
            <a:noAutofit/>
          </a:bodyPr>
          <a:lstStyle>
            <a:lvl1pPr marL="0" indent="0" algn="r">
              <a:buNone/>
              <a:defRPr sz="700" b="0" i="0">
                <a:latin typeface="Century Gothic" panose="020B0502020202020204" pitchFamily="34" charset="0"/>
                <a:cs typeface="Century Gothic" panose="020B0502020202020204" pitchFamily="34" charset="0"/>
              </a:defRPr>
            </a:lvl1pPr>
            <a:lvl2pPr>
              <a:defRPr sz="700" b="0" i="0">
                <a:latin typeface="Century Gothic"/>
                <a:cs typeface="Century Gothic"/>
              </a:defRPr>
            </a:lvl2pPr>
            <a:lvl3pPr>
              <a:defRPr sz="700" b="0" i="0">
                <a:latin typeface="Century Gothic"/>
                <a:cs typeface="Century Gothic"/>
              </a:defRPr>
            </a:lvl3pPr>
            <a:lvl4pPr>
              <a:defRPr sz="700" b="0" i="0">
                <a:latin typeface="Century Gothic"/>
                <a:cs typeface="Century Gothic"/>
              </a:defRPr>
            </a:lvl4pPr>
            <a:lvl5pPr>
              <a:defRPr sz="700" b="0" i="0">
                <a:latin typeface="Century Gothic"/>
                <a:cs typeface="Century Gothic"/>
              </a:defRPr>
            </a:lvl5pPr>
          </a:lstStyle>
          <a:p>
            <a:pPr lvl="0"/>
            <a:r>
              <a:rPr lang="en-GB" dirty="0"/>
              <a:t>Canon Inc.</a:t>
            </a:r>
          </a:p>
          <a:p>
            <a:pPr lvl="0"/>
            <a:r>
              <a:rPr lang="en-GB" dirty="0" err="1"/>
              <a:t>canon.com</a:t>
            </a:r>
            <a:endParaRPr lang="en-GB" dirty="0"/>
          </a:p>
          <a:p>
            <a:pPr lvl="0"/>
            <a:r>
              <a:rPr lang="en-GB" dirty="0"/>
              <a:t>Canon Europe</a:t>
            </a:r>
          </a:p>
          <a:p>
            <a:pPr lvl="0"/>
            <a:r>
              <a:rPr lang="en-GB" dirty="0"/>
              <a:t>canon-</a:t>
            </a:r>
            <a:r>
              <a:rPr lang="en-GB" dirty="0" err="1"/>
              <a:t>europe.com</a:t>
            </a:r>
            <a:endParaRPr lang="en-GB" dirty="0"/>
          </a:p>
          <a:p>
            <a:pPr lvl="0"/>
            <a:r>
              <a:rPr lang="en-GB" dirty="0"/>
              <a:t>English edition</a:t>
            </a:r>
          </a:p>
          <a:p>
            <a:pPr lvl="0"/>
            <a:r>
              <a:rPr lang="en-GB" dirty="0"/>
              <a:t>Canon Europa NV 2018</a:t>
            </a:r>
          </a:p>
        </p:txBody>
      </p:sp>
      <p:sp>
        <p:nvSpPr>
          <p:cNvPr id="3" name="Picture Placeholder 2"/>
          <p:cNvSpPr>
            <a:spLocks noGrp="1"/>
          </p:cNvSpPr>
          <p:nvPr>
            <p:ph type="pic" sz="quarter" idx="19" hasCustomPrompt="1"/>
          </p:nvPr>
        </p:nvSpPr>
        <p:spPr>
          <a:xfrm>
            <a:off x="5119688" y="581025"/>
            <a:ext cx="1708150" cy="527050"/>
          </a:xfrm>
        </p:spPr>
        <p:txBody>
          <a:bodyPr>
            <a:noAutofit/>
          </a:bodyPr>
          <a:lstStyle>
            <a:lvl1pPr>
              <a:defRPr sz="18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Product Logo</a:t>
            </a:r>
          </a:p>
        </p:txBody>
      </p:sp>
      <p:pic>
        <p:nvPicPr>
          <p:cNvPr id="9" name="Graphic 8">
            <a:extLst>
              <a:ext uri="{FF2B5EF4-FFF2-40B4-BE49-F238E27FC236}">
                <a16:creationId xmlns:a16="http://schemas.microsoft.com/office/drawing/2014/main" id="{9B4058DD-A49F-44F8-824B-EFC7A8984ED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6195" y="9503606"/>
            <a:ext cx="1080000" cy="225099"/>
          </a:xfrm>
          <a:prstGeom prst="rect">
            <a:avLst/>
          </a:prstGeom>
        </p:spPr>
      </p:pic>
      <p:pic>
        <p:nvPicPr>
          <p:cNvPr id="10" name="Graphic 9">
            <a:extLst>
              <a:ext uri="{FF2B5EF4-FFF2-40B4-BE49-F238E27FC236}">
                <a16:creationId xmlns:a16="http://schemas.microsoft.com/office/drawing/2014/main" id="{DE24B540-EC9E-4471-B4A2-B122C6A26EF2}"/>
              </a:ext>
            </a:extLst>
          </p:cNvPr>
          <p:cNvPicPr preferRelativeResize="0">
            <a:picLocks/>
          </p:cNvPicPr>
          <p:nvPr userDrawn="1"/>
        </p:nvPicPr>
        <p:blipFill>
          <a:blip r:embed="rId4">
            <a:extLst>
              <a:ext uri="{96DAC541-7B7A-43D3-8B79-37D633B846F1}">
                <asvg:svgBlip xmlns:asvg="http://schemas.microsoft.com/office/drawing/2016/SVG/main" r:embed="rId5"/>
              </a:ext>
            </a:extLst>
          </a:blip>
          <a:stretch>
            <a:fillRect/>
          </a:stretch>
        </p:blipFill>
        <p:spPr>
          <a:xfrm>
            <a:off x="716195" y="9955305"/>
            <a:ext cx="6120000" cy="21600"/>
          </a:xfrm>
          <a:prstGeom prst="rect">
            <a:avLst/>
          </a:prstGeom>
        </p:spPr>
      </p:pic>
      <p:pic>
        <p:nvPicPr>
          <p:cNvPr id="12" name="Graphic 43">
            <a:extLst>
              <a:ext uri="{FF2B5EF4-FFF2-40B4-BE49-F238E27FC236}">
                <a16:creationId xmlns:a16="http://schemas.microsoft.com/office/drawing/2014/main" id="{E09B564B-E400-4799-81D9-F749A4568649}"/>
              </a:ext>
            </a:extLst>
          </p:cNvPr>
          <p:cNvPicPr>
            <a:picLocks noChangeAspect="1"/>
          </p:cNvPicPr>
          <p:nvPr userDrawn="1"/>
        </p:nvPicPr>
        <p:blipFill>
          <a:blip r:embed="rId6"/>
          <a:stretch>
            <a:fillRect/>
          </a:stretch>
        </p:blipFill>
        <p:spPr>
          <a:xfrm>
            <a:off x="716195" y="10101090"/>
            <a:ext cx="1090732" cy="115200"/>
          </a:xfrm>
          <a:prstGeom prst="rect">
            <a:avLst/>
          </a:prstGeom>
        </p:spPr>
      </p:pic>
    </p:spTree>
    <p:extLst>
      <p:ext uri="{BB962C8B-B14F-4D97-AF65-F5344CB8AC3E}">
        <p14:creationId xmlns:p14="http://schemas.microsoft.com/office/powerpoint/2010/main" val="2182642503"/>
      </p:ext>
    </p:extLst>
  </p:cSld>
  <p:clrMapOvr>
    <a:masterClrMapping/>
  </p:clrMapOvr>
  <p:extLst>
    <p:ext uri="{DCECCB84-F9BA-43D5-87BE-67443E8EF086}">
      <p15:sldGuideLst xmlns:p15="http://schemas.microsoft.com/office/powerpoint/2012/main">
        <p15:guide id="1" orient="horz" pos="3366" userDrawn="1">
          <p15:clr>
            <a:srgbClr val="FBAE40"/>
          </p15:clr>
        </p15:guide>
        <p15:guide id="2" pos="238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ales Sheet 2">
    <p:spTree>
      <p:nvGrpSpPr>
        <p:cNvPr id="1" name=""/>
        <p:cNvGrpSpPr/>
        <p:nvPr/>
      </p:nvGrpSpPr>
      <p:grpSpPr>
        <a:xfrm>
          <a:off x="0" y="0"/>
          <a:ext cx="0" cy="0"/>
          <a:chOff x="0" y="0"/>
          <a:chExt cx="0" cy="0"/>
        </a:xfrm>
      </p:grpSpPr>
      <p:sp>
        <p:nvSpPr>
          <p:cNvPr id="3" name="Text Placeholder 2"/>
          <p:cNvSpPr>
            <a:spLocks noGrp="1"/>
          </p:cNvSpPr>
          <p:nvPr>
            <p:ph type="body" sz="quarter" idx="11" hasCustomPrompt="1"/>
          </p:nvPr>
        </p:nvSpPr>
        <p:spPr>
          <a:xfrm>
            <a:off x="628031" y="1344613"/>
            <a:ext cx="3656013" cy="1694422"/>
          </a:xfrm>
        </p:spPr>
        <p:txBody>
          <a:bodyPr>
            <a:normAutofit/>
          </a:bodyPr>
          <a:lstStyle>
            <a:lvl1pPr marL="0" marR="0" indent="0" algn="l" defTabSz="521437" rtl="0" eaLnBrk="1" fontAlgn="auto" latinLnBrk="0" hangingPunct="1">
              <a:lnSpc>
                <a:spcPct val="100000"/>
              </a:lnSpc>
              <a:spcBef>
                <a:spcPct val="20000"/>
              </a:spcBef>
              <a:spcAft>
                <a:spcPts val="0"/>
              </a:spcAft>
              <a:buClrTx/>
              <a:buSzTx/>
              <a:buFont typeface="Arial"/>
              <a:buNone/>
              <a:tabLst/>
              <a:defRPr sz="900" b="0" i="0">
                <a:latin typeface="Century Gothic" panose="020B0502020202020204" pitchFamily="34" charset="0"/>
                <a:cs typeface="Century Gothic" panose="020B0502020202020204" pitchFamily="34" charset="0"/>
              </a:defRPr>
            </a:lvl1pPr>
          </a:lstStyle>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lvl="0"/>
            <a:endParaRPr lang="en-GB" dirty="0"/>
          </a:p>
        </p:txBody>
      </p:sp>
      <p:sp>
        <p:nvSpPr>
          <p:cNvPr id="13" name="Text Placeholder 23"/>
          <p:cNvSpPr>
            <a:spLocks noGrp="1"/>
          </p:cNvSpPr>
          <p:nvPr>
            <p:ph type="body" sz="quarter" idx="10" hasCustomPrompt="1"/>
          </p:nvPr>
        </p:nvSpPr>
        <p:spPr>
          <a:xfrm>
            <a:off x="628031" y="581312"/>
            <a:ext cx="4491675" cy="527358"/>
          </a:xfrm>
        </p:spPr>
        <p:txBody>
          <a:bodyPr>
            <a:normAutofit/>
          </a:bodyPr>
          <a:lstStyle>
            <a:lvl1pPr marL="0" marR="0" indent="0" algn="l" defTabSz="521437" rtl="0" eaLnBrk="1" fontAlgn="auto" latinLnBrk="0" hangingPunct="1">
              <a:lnSpc>
                <a:spcPct val="90000"/>
              </a:lnSpc>
              <a:spcBef>
                <a:spcPct val="20000"/>
              </a:spcBef>
              <a:spcAft>
                <a:spcPts val="0"/>
              </a:spcAft>
              <a:buClrTx/>
              <a:buSzTx/>
              <a:buFont typeface="Arial"/>
              <a:buNone/>
              <a:tabLst/>
              <a:defRPr sz="1600" b="1" i="0" baseline="0">
                <a:solidFill>
                  <a:schemeClr val="tx1"/>
                </a:solidFill>
                <a:latin typeface="Century Gothic" panose="020B0502020202020204" pitchFamily="34" charset="0"/>
                <a:ea typeface="Century Gothic" panose="020B0502020202020204" pitchFamily="34" charset="0"/>
                <a:cs typeface="Century Gothic" panose="020B0502020202020204" pitchFamily="34" charset="0"/>
              </a:defRPr>
            </a:lvl1pPr>
          </a:lstStyle>
          <a:p>
            <a:pPr marL="0" marR="0" lvl="0" indent="0" algn="l" defTabSz="521437" rtl="0" eaLnBrk="1" fontAlgn="auto" latinLnBrk="0" hangingPunct="1">
              <a:lnSpc>
                <a:spcPct val="90000"/>
              </a:lnSpc>
              <a:spcBef>
                <a:spcPct val="20000"/>
              </a:spcBef>
              <a:spcAft>
                <a:spcPts val="0"/>
              </a:spcAft>
              <a:buClrTx/>
              <a:buSzTx/>
              <a:buFont typeface="Arial"/>
              <a:buNone/>
              <a:tabLst/>
              <a:defRPr/>
            </a:pPr>
            <a:r>
              <a:rPr lang="en-GB" dirty="0"/>
              <a:t>HEADER B</a:t>
            </a:r>
            <a:br>
              <a:rPr lang="en-GB" dirty="0"/>
            </a:br>
            <a:r>
              <a:rPr lang="en-GB" dirty="0"/>
              <a:t>MAXIMUM TWO LINES</a:t>
            </a:r>
          </a:p>
        </p:txBody>
      </p:sp>
      <p:sp>
        <p:nvSpPr>
          <p:cNvPr id="15" name="Picture Placeholder 2"/>
          <p:cNvSpPr>
            <a:spLocks noGrp="1"/>
          </p:cNvSpPr>
          <p:nvPr>
            <p:ph type="pic" sz="quarter" idx="19" hasCustomPrompt="1"/>
          </p:nvPr>
        </p:nvSpPr>
        <p:spPr>
          <a:xfrm>
            <a:off x="5119688" y="581025"/>
            <a:ext cx="1708150" cy="527050"/>
          </a:xfrm>
        </p:spPr>
        <p:txBody>
          <a:bodyPr>
            <a:noAutofit/>
          </a:bodyPr>
          <a:lstStyle>
            <a:lvl1pPr>
              <a:defRPr sz="18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Product Logo</a:t>
            </a:r>
          </a:p>
        </p:txBody>
      </p:sp>
      <p:sp>
        <p:nvSpPr>
          <p:cNvPr id="17" name="Picture Placeholder 15"/>
          <p:cNvSpPr>
            <a:spLocks noGrp="1"/>
          </p:cNvSpPr>
          <p:nvPr>
            <p:ph type="pic" sz="quarter" idx="24" hasCustomPrompt="1"/>
          </p:nvPr>
        </p:nvSpPr>
        <p:spPr>
          <a:xfrm>
            <a:off x="4368240" y="1403174"/>
            <a:ext cx="2534584" cy="1577300"/>
          </a:xfrm>
        </p:spPr>
        <p:txBody>
          <a:bodyPr>
            <a:normAutofit/>
          </a:bodyPr>
          <a:lstStyle>
            <a:lvl1pPr algn="ctr">
              <a:defRPr sz="1800" baseline="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Hero </a:t>
            </a:r>
            <a:r>
              <a:rPr lang="en-US" dirty="0" err="1"/>
              <a:t>packshot</a:t>
            </a:r>
            <a:endParaRPr lang="en-US" dirty="0"/>
          </a:p>
        </p:txBody>
      </p:sp>
      <p:pic>
        <p:nvPicPr>
          <p:cNvPr id="10" name="Graphic 9">
            <a:extLst>
              <a:ext uri="{FF2B5EF4-FFF2-40B4-BE49-F238E27FC236}">
                <a16:creationId xmlns:a16="http://schemas.microsoft.com/office/drawing/2014/main" id="{F38D023D-BA8E-47D7-8146-1BEC236FD9B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6195" y="9503606"/>
            <a:ext cx="1080000" cy="225099"/>
          </a:xfrm>
          <a:prstGeom prst="rect">
            <a:avLst/>
          </a:prstGeom>
        </p:spPr>
      </p:pic>
      <p:pic>
        <p:nvPicPr>
          <p:cNvPr id="11" name="Graphic 10">
            <a:extLst>
              <a:ext uri="{FF2B5EF4-FFF2-40B4-BE49-F238E27FC236}">
                <a16:creationId xmlns:a16="http://schemas.microsoft.com/office/drawing/2014/main" id="{832261AB-BB7D-4DBB-B055-5EF6C2A282A8}"/>
              </a:ext>
            </a:extLst>
          </p:cNvPr>
          <p:cNvPicPr preferRelativeResize="0">
            <a:picLocks/>
          </p:cNvPicPr>
          <p:nvPr userDrawn="1"/>
        </p:nvPicPr>
        <p:blipFill>
          <a:blip r:embed="rId4">
            <a:extLst>
              <a:ext uri="{96DAC541-7B7A-43D3-8B79-37D633B846F1}">
                <asvg:svgBlip xmlns:asvg="http://schemas.microsoft.com/office/drawing/2016/SVG/main" r:embed="rId5"/>
              </a:ext>
            </a:extLst>
          </a:blip>
          <a:stretch>
            <a:fillRect/>
          </a:stretch>
        </p:blipFill>
        <p:spPr>
          <a:xfrm>
            <a:off x="716195" y="9955305"/>
            <a:ext cx="6120000" cy="21600"/>
          </a:xfrm>
          <a:prstGeom prst="rect">
            <a:avLst/>
          </a:prstGeom>
        </p:spPr>
      </p:pic>
      <p:pic>
        <p:nvPicPr>
          <p:cNvPr id="14" name="Graphic 43">
            <a:extLst>
              <a:ext uri="{FF2B5EF4-FFF2-40B4-BE49-F238E27FC236}">
                <a16:creationId xmlns:a16="http://schemas.microsoft.com/office/drawing/2014/main" id="{7404825B-A789-4C74-90E8-C88F86724B9F}"/>
              </a:ext>
            </a:extLst>
          </p:cNvPr>
          <p:cNvPicPr>
            <a:picLocks noChangeAspect="1"/>
          </p:cNvPicPr>
          <p:nvPr userDrawn="1"/>
        </p:nvPicPr>
        <p:blipFill>
          <a:blip r:embed="rId6"/>
          <a:stretch>
            <a:fillRect/>
          </a:stretch>
        </p:blipFill>
        <p:spPr>
          <a:xfrm>
            <a:off x="716195" y="10101090"/>
            <a:ext cx="1090732" cy="115200"/>
          </a:xfrm>
          <a:prstGeom prst="rect">
            <a:avLst/>
          </a:prstGeom>
        </p:spPr>
      </p:pic>
    </p:spTree>
    <p:extLst>
      <p:ext uri="{BB962C8B-B14F-4D97-AF65-F5344CB8AC3E}">
        <p14:creationId xmlns:p14="http://schemas.microsoft.com/office/powerpoint/2010/main" val="1300859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ales Sheet 3">
    <p:spTree>
      <p:nvGrpSpPr>
        <p:cNvPr id="1" name=""/>
        <p:cNvGrpSpPr/>
        <p:nvPr/>
      </p:nvGrpSpPr>
      <p:grpSpPr>
        <a:xfrm>
          <a:off x="0" y="0"/>
          <a:ext cx="0" cy="0"/>
          <a:chOff x="0" y="0"/>
          <a:chExt cx="0" cy="0"/>
        </a:xfrm>
      </p:grpSpPr>
      <p:sp>
        <p:nvSpPr>
          <p:cNvPr id="21" name="Text Placeholder 2"/>
          <p:cNvSpPr>
            <a:spLocks noGrp="1"/>
          </p:cNvSpPr>
          <p:nvPr>
            <p:ph type="body" sz="quarter" idx="11" hasCustomPrompt="1"/>
          </p:nvPr>
        </p:nvSpPr>
        <p:spPr>
          <a:xfrm>
            <a:off x="628031" y="1344613"/>
            <a:ext cx="3656013" cy="1694422"/>
          </a:xfrm>
        </p:spPr>
        <p:txBody>
          <a:bodyPr>
            <a:normAutofit/>
          </a:bodyPr>
          <a:lstStyle>
            <a:lvl1pPr marL="0" marR="0" indent="0" algn="l" defTabSz="521437" rtl="0" eaLnBrk="1" fontAlgn="auto" latinLnBrk="0" hangingPunct="1">
              <a:lnSpc>
                <a:spcPct val="100000"/>
              </a:lnSpc>
              <a:spcBef>
                <a:spcPct val="20000"/>
              </a:spcBef>
              <a:spcAft>
                <a:spcPts val="0"/>
              </a:spcAft>
              <a:buClrTx/>
              <a:buSzTx/>
              <a:buFont typeface="Arial"/>
              <a:buNone/>
              <a:tabLst/>
              <a:defRPr sz="900" b="0" i="0">
                <a:latin typeface="Century Gothic" panose="020B0502020202020204" pitchFamily="34" charset="0"/>
                <a:cs typeface="Century Gothic" panose="020B0502020202020204" pitchFamily="34" charset="0"/>
              </a:defRPr>
            </a:lvl1pPr>
          </a:lstStyle>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lvl="0"/>
            <a:endParaRPr lang="en-GB" dirty="0"/>
          </a:p>
        </p:txBody>
      </p:sp>
      <p:sp>
        <p:nvSpPr>
          <p:cNvPr id="27" name="Picture Placeholder 2"/>
          <p:cNvSpPr>
            <a:spLocks noGrp="1"/>
          </p:cNvSpPr>
          <p:nvPr>
            <p:ph type="pic" sz="quarter" idx="23" hasCustomPrompt="1"/>
          </p:nvPr>
        </p:nvSpPr>
        <p:spPr>
          <a:xfrm>
            <a:off x="5119688" y="581025"/>
            <a:ext cx="1708150" cy="527050"/>
          </a:xfrm>
        </p:spPr>
        <p:txBody>
          <a:bodyPr>
            <a:noAutofit/>
          </a:bodyPr>
          <a:lstStyle>
            <a:lvl1pPr>
              <a:defRPr sz="18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Product Logo</a:t>
            </a:r>
          </a:p>
        </p:txBody>
      </p:sp>
      <p:sp>
        <p:nvSpPr>
          <p:cNvPr id="29" name="Picture Placeholder 15"/>
          <p:cNvSpPr>
            <a:spLocks noGrp="1"/>
          </p:cNvSpPr>
          <p:nvPr>
            <p:ph type="pic" sz="quarter" idx="24" hasCustomPrompt="1"/>
          </p:nvPr>
        </p:nvSpPr>
        <p:spPr>
          <a:xfrm>
            <a:off x="4368240" y="1403174"/>
            <a:ext cx="2534584" cy="1577300"/>
          </a:xfrm>
        </p:spPr>
        <p:txBody>
          <a:bodyPr>
            <a:normAutofit/>
          </a:bodyPr>
          <a:lstStyle>
            <a:lvl1pPr algn="ctr">
              <a:defRPr sz="1800" baseline="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Hero </a:t>
            </a:r>
            <a:r>
              <a:rPr lang="en-US" dirty="0" err="1"/>
              <a:t>packshot</a:t>
            </a:r>
            <a:endParaRPr lang="en-US" dirty="0"/>
          </a:p>
        </p:txBody>
      </p:sp>
      <p:sp>
        <p:nvSpPr>
          <p:cNvPr id="24" name="Text Placeholder 23"/>
          <p:cNvSpPr>
            <a:spLocks noGrp="1"/>
          </p:cNvSpPr>
          <p:nvPr>
            <p:ph type="body" sz="quarter" idx="10" hasCustomPrompt="1"/>
          </p:nvPr>
        </p:nvSpPr>
        <p:spPr>
          <a:xfrm>
            <a:off x="628031" y="581312"/>
            <a:ext cx="4491675" cy="527358"/>
          </a:xfrm>
        </p:spPr>
        <p:txBody>
          <a:bodyPr>
            <a:normAutofit/>
          </a:bodyPr>
          <a:lstStyle>
            <a:lvl1pPr marL="0" marR="0" indent="0" algn="l" defTabSz="521437" rtl="0" eaLnBrk="1" fontAlgn="auto" latinLnBrk="0" hangingPunct="1">
              <a:lnSpc>
                <a:spcPct val="90000"/>
              </a:lnSpc>
              <a:spcBef>
                <a:spcPct val="20000"/>
              </a:spcBef>
              <a:spcAft>
                <a:spcPts val="0"/>
              </a:spcAft>
              <a:buClrTx/>
              <a:buSzTx/>
              <a:buFont typeface="Arial"/>
              <a:buNone/>
              <a:tabLst/>
              <a:defRPr sz="1600" b="1" i="0" baseline="0">
                <a:solidFill>
                  <a:schemeClr val="tx1"/>
                </a:solidFill>
                <a:latin typeface="Century Gothic" panose="020B0502020202020204" pitchFamily="34" charset="0"/>
                <a:ea typeface="Century Gothic" panose="020B0502020202020204" pitchFamily="34" charset="0"/>
                <a:cs typeface="Century Gothic" panose="020B0502020202020204" pitchFamily="34" charset="0"/>
              </a:defRPr>
            </a:lvl1pPr>
          </a:lstStyle>
          <a:p>
            <a:pPr marL="0" marR="0" lvl="0" indent="0" algn="l" defTabSz="521437" rtl="0" eaLnBrk="1" fontAlgn="auto" latinLnBrk="0" hangingPunct="1">
              <a:lnSpc>
                <a:spcPct val="90000"/>
              </a:lnSpc>
              <a:spcBef>
                <a:spcPct val="20000"/>
              </a:spcBef>
              <a:spcAft>
                <a:spcPts val="0"/>
              </a:spcAft>
              <a:buClrTx/>
              <a:buSzTx/>
              <a:buFont typeface="Arial"/>
              <a:buNone/>
              <a:tabLst/>
              <a:defRPr/>
            </a:pPr>
            <a:r>
              <a:rPr lang="en-GB" dirty="0"/>
              <a:t>HEADER B</a:t>
            </a:r>
            <a:br>
              <a:rPr lang="en-GB" dirty="0"/>
            </a:br>
            <a:r>
              <a:rPr lang="en-GB" dirty="0"/>
              <a:t>MAXIMUM TWO LINES</a:t>
            </a:r>
          </a:p>
        </p:txBody>
      </p:sp>
      <p:pic>
        <p:nvPicPr>
          <p:cNvPr id="10" name="Graphic 9">
            <a:extLst>
              <a:ext uri="{FF2B5EF4-FFF2-40B4-BE49-F238E27FC236}">
                <a16:creationId xmlns:a16="http://schemas.microsoft.com/office/drawing/2014/main" id="{F50CDF1C-22B5-4F4D-882B-190F6C318FE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6195" y="9503606"/>
            <a:ext cx="1080000" cy="225099"/>
          </a:xfrm>
          <a:prstGeom prst="rect">
            <a:avLst/>
          </a:prstGeom>
        </p:spPr>
      </p:pic>
      <p:pic>
        <p:nvPicPr>
          <p:cNvPr id="11" name="Graphic 10">
            <a:extLst>
              <a:ext uri="{FF2B5EF4-FFF2-40B4-BE49-F238E27FC236}">
                <a16:creationId xmlns:a16="http://schemas.microsoft.com/office/drawing/2014/main" id="{B277439D-3E01-4C9D-A9B5-BD061D525D7E}"/>
              </a:ext>
            </a:extLst>
          </p:cNvPr>
          <p:cNvPicPr preferRelativeResize="0">
            <a:picLocks/>
          </p:cNvPicPr>
          <p:nvPr userDrawn="1"/>
        </p:nvPicPr>
        <p:blipFill>
          <a:blip r:embed="rId4">
            <a:extLst>
              <a:ext uri="{96DAC541-7B7A-43D3-8B79-37D633B846F1}">
                <asvg:svgBlip xmlns:asvg="http://schemas.microsoft.com/office/drawing/2016/SVG/main" r:embed="rId5"/>
              </a:ext>
            </a:extLst>
          </a:blip>
          <a:stretch>
            <a:fillRect/>
          </a:stretch>
        </p:blipFill>
        <p:spPr>
          <a:xfrm>
            <a:off x="716195" y="9955305"/>
            <a:ext cx="6120000" cy="21600"/>
          </a:xfrm>
          <a:prstGeom prst="rect">
            <a:avLst/>
          </a:prstGeom>
        </p:spPr>
      </p:pic>
      <p:pic>
        <p:nvPicPr>
          <p:cNvPr id="13" name="Graphic 43">
            <a:extLst>
              <a:ext uri="{FF2B5EF4-FFF2-40B4-BE49-F238E27FC236}">
                <a16:creationId xmlns:a16="http://schemas.microsoft.com/office/drawing/2014/main" id="{69ABA128-83D7-4B0C-AFEB-6BFCF4826624}"/>
              </a:ext>
            </a:extLst>
          </p:cNvPr>
          <p:cNvPicPr>
            <a:picLocks noChangeAspect="1"/>
          </p:cNvPicPr>
          <p:nvPr userDrawn="1"/>
        </p:nvPicPr>
        <p:blipFill>
          <a:blip r:embed="rId6"/>
          <a:stretch>
            <a:fillRect/>
          </a:stretch>
        </p:blipFill>
        <p:spPr>
          <a:xfrm>
            <a:off x="716195" y="10101090"/>
            <a:ext cx="1090732" cy="115200"/>
          </a:xfrm>
          <a:prstGeom prst="rect">
            <a:avLst/>
          </a:prstGeom>
        </p:spPr>
      </p:pic>
    </p:spTree>
    <p:extLst>
      <p:ext uri="{BB962C8B-B14F-4D97-AF65-F5344CB8AC3E}">
        <p14:creationId xmlns:p14="http://schemas.microsoft.com/office/powerpoint/2010/main" val="1520859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ales Sheet 4">
    <p:spTree>
      <p:nvGrpSpPr>
        <p:cNvPr id="1" name=""/>
        <p:cNvGrpSpPr/>
        <p:nvPr/>
      </p:nvGrpSpPr>
      <p:grpSpPr>
        <a:xfrm>
          <a:off x="0" y="0"/>
          <a:ext cx="0" cy="0"/>
          <a:chOff x="0" y="0"/>
          <a:chExt cx="0" cy="0"/>
        </a:xfrm>
      </p:grpSpPr>
      <p:sp>
        <p:nvSpPr>
          <p:cNvPr id="7" name="Text Placeholder 2"/>
          <p:cNvSpPr>
            <a:spLocks noGrp="1"/>
          </p:cNvSpPr>
          <p:nvPr>
            <p:ph type="body" sz="quarter" idx="11" hasCustomPrompt="1"/>
          </p:nvPr>
        </p:nvSpPr>
        <p:spPr>
          <a:xfrm>
            <a:off x="628031" y="1344613"/>
            <a:ext cx="3656013" cy="1694422"/>
          </a:xfrm>
        </p:spPr>
        <p:txBody>
          <a:bodyPr>
            <a:normAutofit/>
          </a:bodyPr>
          <a:lstStyle>
            <a:lvl1pPr marL="0" marR="0" indent="0" algn="l" defTabSz="521437" rtl="0" eaLnBrk="1" fontAlgn="auto" latinLnBrk="0" hangingPunct="1">
              <a:lnSpc>
                <a:spcPct val="100000"/>
              </a:lnSpc>
              <a:spcBef>
                <a:spcPct val="20000"/>
              </a:spcBef>
              <a:spcAft>
                <a:spcPts val="0"/>
              </a:spcAft>
              <a:buClrTx/>
              <a:buSzTx/>
              <a:buFont typeface="Arial"/>
              <a:buNone/>
              <a:tabLst/>
              <a:defRPr sz="900" b="0" i="0">
                <a:latin typeface="Century Gothic" panose="020B0502020202020204" pitchFamily="34" charset="0"/>
                <a:cs typeface="Century Gothic" panose="020B0502020202020204" pitchFamily="34" charset="0"/>
              </a:defRPr>
            </a:lvl1pPr>
          </a:lstStyle>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r>
              <a:rPr lang="en-GB" dirty="0"/>
              <a:t>Body copy Body copy Body copy.</a:t>
            </a:r>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marL="0" marR="0" lvl="0" indent="0" algn="l" defTabSz="521437" rtl="0" eaLnBrk="1" fontAlgn="auto" latinLnBrk="0" hangingPunct="1">
              <a:lnSpc>
                <a:spcPct val="100000"/>
              </a:lnSpc>
              <a:spcBef>
                <a:spcPct val="20000"/>
              </a:spcBef>
              <a:spcAft>
                <a:spcPts val="0"/>
              </a:spcAft>
              <a:buClrTx/>
              <a:buSzTx/>
              <a:buFont typeface="Arial"/>
              <a:buNone/>
              <a:tabLst/>
              <a:defRPr/>
            </a:pPr>
            <a:endParaRPr lang="en-GB" dirty="0"/>
          </a:p>
          <a:p>
            <a:pPr lvl="0"/>
            <a:endParaRPr lang="en-GB" dirty="0"/>
          </a:p>
        </p:txBody>
      </p:sp>
      <p:sp>
        <p:nvSpPr>
          <p:cNvPr id="10" name="Text Placeholder 23"/>
          <p:cNvSpPr>
            <a:spLocks noGrp="1"/>
          </p:cNvSpPr>
          <p:nvPr>
            <p:ph type="body" sz="quarter" idx="10" hasCustomPrompt="1"/>
          </p:nvPr>
        </p:nvSpPr>
        <p:spPr>
          <a:xfrm>
            <a:off x="628031" y="581312"/>
            <a:ext cx="4491675" cy="263679"/>
          </a:xfrm>
        </p:spPr>
        <p:txBody>
          <a:bodyPr>
            <a:normAutofit/>
          </a:bodyPr>
          <a:lstStyle>
            <a:lvl1pPr marL="0" indent="0">
              <a:lnSpc>
                <a:spcPct val="90000"/>
              </a:lnSpc>
              <a:buNone/>
              <a:defRPr sz="1600" b="1" i="0" baseline="0">
                <a:solidFill>
                  <a:srgbClr val="CC0000"/>
                </a:solidFill>
                <a:latin typeface="Century Gothic" panose="020B0502020202020204" pitchFamily="34" charset="0"/>
                <a:ea typeface="Century Gothic" panose="020B0502020202020204" pitchFamily="34" charset="0"/>
                <a:cs typeface="Century Gothic" panose="020B0502020202020204" pitchFamily="34" charset="0"/>
              </a:defRPr>
            </a:lvl1pPr>
          </a:lstStyle>
          <a:p>
            <a:pPr lvl="0"/>
            <a:r>
              <a:rPr lang="en-GB" dirty="0"/>
              <a:t>HEADER B</a:t>
            </a:r>
          </a:p>
        </p:txBody>
      </p:sp>
      <p:sp>
        <p:nvSpPr>
          <p:cNvPr id="11" name="Text Placeholder 23"/>
          <p:cNvSpPr>
            <a:spLocks noGrp="1"/>
          </p:cNvSpPr>
          <p:nvPr>
            <p:ph type="body" sz="quarter" idx="18" hasCustomPrompt="1"/>
          </p:nvPr>
        </p:nvSpPr>
        <p:spPr>
          <a:xfrm>
            <a:off x="628031" y="844991"/>
            <a:ext cx="4491675" cy="263679"/>
          </a:xfrm>
        </p:spPr>
        <p:txBody>
          <a:bodyPr>
            <a:normAutofit/>
          </a:bodyPr>
          <a:lstStyle>
            <a:lvl1pPr marL="0" indent="0">
              <a:lnSpc>
                <a:spcPct val="90000"/>
              </a:lnSpc>
              <a:buNone/>
              <a:defRPr sz="1600" b="1" i="0" baseline="0">
                <a:solidFill>
                  <a:schemeClr val="tx1"/>
                </a:solidFill>
                <a:latin typeface="Century Gothic" panose="020B0502020202020204" pitchFamily="34" charset="0"/>
                <a:ea typeface="Century Gothic" panose="020B0502020202020204" pitchFamily="34" charset="0"/>
                <a:cs typeface="Century Gothic" panose="020B0502020202020204" pitchFamily="34" charset="0"/>
              </a:defRPr>
            </a:lvl1pPr>
          </a:lstStyle>
          <a:p>
            <a:pPr lvl="0"/>
            <a:r>
              <a:rPr lang="en-GB" dirty="0"/>
              <a:t>MAXIMUM TWO LINES</a:t>
            </a:r>
          </a:p>
        </p:txBody>
      </p:sp>
      <p:sp>
        <p:nvSpPr>
          <p:cNvPr id="13" name="Picture Placeholder 2"/>
          <p:cNvSpPr>
            <a:spLocks noGrp="1"/>
          </p:cNvSpPr>
          <p:nvPr>
            <p:ph type="pic" sz="quarter" idx="19" hasCustomPrompt="1"/>
          </p:nvPr>
        </p:nvSpPr>
        <p:spPr>
          <a:xfrm>
            <a:off x="5119688" y="581025"/>
            <a:ext cx="1708150" cy="527050"/>
          </a:xfrm>
        </p:spPr>
        <p:txBody>
          <a:bodyPr>
            <a:noAutofit/>
          </a:bodyPr>
          <a:lstStyle>
            <a:lvl1pPr>
              <a:defRPr sz="180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Product Logo</a:t>
            </a:r>
          </a:p>
        </p:txBody>
      </p:sp>
      <p:sp>
        <p:nvSpPr>
          <p:cNvPr id="14" name="Picture Placeholder 15"/>
          <p:cNvSpPr>
            <a:spLocks noGrp="1"/>
          </p:cNvSpPr>
          <p:nvPr>
            <p:ph type="pic" sz="quarter" idx="24" hasCustomPrompt="1"/>
          </p:nvPr>
        </p:nvSpPr>
        <p:spPr>
          <a:xfrm>
            <a:off x="4368240" y="1403174"/>
            <a:ext cx="2534584" cy="1577300"/>
          </a:xfrm>
        </p:spPr>
        <p:txBody>
          <a:bodyPr>
            <a:normAutofit/>
          </a:bodyPr>
          <a:lstStyle>
            <a:lvl1pPr algn="ctr">
              <a:defRPr sz="1800" baseline="0">
                <a:latin typeface="Century Gothic" panose="020B0502020202020204" pitchFamily="34" charset="0"/>
              </a:defRPr>
            </a:lvl1pPr>
          </a:lstStyle>
          <a:p>
            <a:pPr marL="391077" marR="0" lvl="0" indent="-391077" algn="l" defTabSz="521437" rtl="0" eaLnBrk="1" fontAlgn="auto" latinLnBrk="0" hangingPunct="1">
              <a:lnSpc>
                <a:spcPct val="100000"/>
              </a:lnSpc>
              <a:spcBef>
                <a:spcPct val="20000"/>
              </a:spcBef>
              <a:spcAft>
                <a:spcPts val="0"/>
              </a:spcAft>
              <a:buClrTx/>
              <a:buSzTx/>
              <a:buFont typeface="Arial"/>
              <a:buNone/>
              <a:tabLst/>
              <a:defRPr/>
            </a:pPr>
            <a:r>
              <a:rPr lang="en-US" dirty="0"/>
              <a:t>Hero </a:t>
            </a:r>
            <a:r>
              <a:rPr lang="en-US" dirty="0" err="1"/>
              <a:t>packshot</a:t>
            </a:r>
            <a:endParaRPr lang="en-US" dirty="0"/>
          </a:p>
        </p:txBody>
      </p:sp>
      <p:pic>
        <p:nvPicPr>
          <p:cNvPr id="16" name="Graphic 15">
            <a:extLst>
              <a:ext uri="{FF2B5EF4-FFF2-40B4-BE49-F238E27FC236}">
                <a16:creationId xmlns:a16="http://schemas.microsoft.com/office/drawing/2014/main" id="{88D4D052-301D-4BA9-A1E0-54AF2A2B720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16195" y="9503606"/>
            <a:ext cx="1080000" cy="225099"/>
          </a:xfrm>
          <a:prstGeom prst="rect">
            <a:avLst/>
          </a:prstGeom>
        </p:spPr>
      </p:pic>
      <p:pic>
        <p:nvPicPr>
          <p:cNvPr id="17" name="Graphic 16">
            <a:extLst>
              <a:ext uri="{FF2B5EF4-FFF2-40B4-BE49-F238E27FC236}">
                <a16:creationId xmlns:a16="http://schemas.microsoft.com/office/drawing/2014/main" id="{7E7D7647-EFB9-4482-B3CF-D523BAE04179}"/>
              </a:ext>
            </a:extLst>
          </p:cNvPr>
          <p:cNvPicPr preferRelativeResize="0">
            <a:picLocks/>
          </p:cNvPicPr>
          <p:nvPr userDrawn="1"/>
        </p:nvPicPr>
        <p:blipFill>
          <a:blip r:embed="rId4">
            <a:extLst>
              <a:ext uri="{96DAC541-7B7A-43D3-8B79-37D633B846F1}">
                <asvg:svgBlip xmlns:asvg="http://schemas.microsoft.com/office/drawing/2016/SVG/main" r:embed="rId5"/>
              </a:ext>
            </a:extLst>
          </a:blip>
          <a:stretch>
            <a:fillRect/>
          </a:stretch>
        </p:blipFill>
        <p:spPr>
          <a:xfrm>
            <a:off x="716195" y="9955305"/>
            <a:ext cx="6120000" cy="21600"/>
          </a:xfrm>
          <a:prstGeom prst="rect">
            <a:avLst/>
          </a:prstGeom>
        </p:spPr>
      </p:pic>
      <p:pic>
        <p:nvPicPr>
          <p:cNvPr id="12" name="Graphic 43">
            <a:extLst>
              <a:ext uri="{FF2B5EF4-FFF2-40B4-BE49-F238E27FC236}">
                <a16:creationId xmlns:a16="http://schemas.microsoft.com/office/drawing/2014/main" id="{2346F935-F90C-485D-85B8-93FDBF92BAB5}"/>
              </a:ext>
            </a:extLst>
          </p:cNvPr>
          <p:cNvPicPr>
            <a:picLocks noChangeAspect="1"/>
          </p:cNvPicPr>
          <p:nvPr userDrawn="1"/>
        </p:nvPicPr>
        <p:blipFill>
          <a:blip r:embed="rId6"/>
          <a:stretch>
            <a:fillRect/>
          </a:stretch>
        </p:blipFill>
        <p:spPr>
          <a:xfrm>
            <a:off x="716195" y="10101090"/>
            <a:ext cx="1090732" cy="115200"/>
          </a:xfrm>
          <a:prstGeom prst="rect">
            <a:avLst/>
          </a:prstGeom>
        </p:spPr>
      </p:pic>
    </p:spTree>
    <p:extLst>
      <p:ext uri="{BB962C8B-B14F-4D97-AF65-F5344CB8AC3E}">
        <p14:creationId xmlns:p14="http://schemas.microsoft.com/office/powerpoint/2010/main" val="38522689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78143" y="428041"/>
            <a:ext cx="6806565" cy="1781440"/>
          </a:xfrm>
          <a:prstGeom prst="rect">
            <a:avLst/>
          </a:prstGeom>
        </p:spPr>
        <p:txBody>
          <a:bodyPr vert="horz" lIns="104287" tIns="52144" rIns="104287" bIns="52144"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378143" y="2494017"/>
            <a:ext cx="6806565" cy="7054007"/>
          </a:xfrm>
          <a:prstGeom prst="rect">
            <a:avLst/>
          </a:prstGeom>
        </p:spPr>
        <p:txBody>
          <a:bodyPr vert="horz" lIns="104287" tIns="52144" rIns="104287" bIns="52144"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378143" y="9906785"/>
            <a:ext cx="1764665" cy="569071"/>
          </a:xfrm>
          <a:prstGeom prst="rect">
            <a:avLst/>
          </a:prstGeom>
        </p:spPr>
        <p:txBody>
          <a:bodyPr vert="horz" lIns="104287" tIns="52144" rIns="104287" bIns="52144" rtlCol="0" anchor="ctr"/>
          <a:lstStyle>
            <a:lvl1pPr algn="l">
              <a:defRPr sz="1400">
                <a:solidFill>
                  <a:schemeClr val="tx1">
                    <a:tint val="75000"/>
                  </a:schemeClr>
                </a:solidFill>
              </a:defRPr>
            </a:lvl1pPr>
          </a:lstStyle>
          <a:p>
            <a:fld id="{226C510C-81DD-A744-AAA9-75D3A2466447}" type="datetimeFigureOut">
              <a:rPr lang="en-US" smtClean="0"/>
              <a:t>9/7/2021</a:t>
            </a:fld>
            <a:endParaRPr lang="en-US" dirty="0"/>
          </a:p>
        </p:txBody>
      </p:sp>
      <p:sp>
        <p:nvSpPr>
          <p:cNvPr id="5" name="Footer Placeholder 4"/>
          <p:cNvSpPr>
            <a:spLocks noGrp="1"/>
          </p:cNvSpPr>
          <p:nvPr>
            <p:ph type="ftr" sz="quarter" idx="3"/>
          </p:nvPr>
        </p:nvSpPr>
        <p:spPr>
          <a:xfrm>
            <a:off x="2583974" y="9906785"/>
            <a:ext cx="2394903" cy="569071"/>
          </a:xfrm>
          <a:prstGeom prst="rect">
            <a:avLst/>
          </a:prstGeom>
        </p:spPr>
        <p:txBody>
          <a:bodyPr vert="horz" lIns="104287" tIns="52144" rIns="104287" bIns="52144" rtlCol="0" anchor="ctr"/>
          <a:lstStyle>
            <a:lvl1pPr algn="ctr">
              <a:defRPr sz="1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20043" y="9906785"/>
            <a:ext cx="1764665" cy="569071"/>
          </a:xfrm>
          <a:prstGeom prst="rect">
            <a:avLst/>
          </a:prstGeom>
        </p:spPr>
        <p:txBody>
          <a:bodyPr vert="horz" lIns="104287" tIns="52144" rIns="104287" bIns="52144" rtlCol="0" anchor="ctr"/>
          <a:lstStyle>
            <a:lvl1pPr algn="r">
              <a:defRPr sz="1400">
                <a:solidFill>
                  <a:schemeClr val="tx1">
                    <a:tint val="75000"/>
                  </a:schemeClr>
                </a:solidFill>
              </a:defRPr>
            </a:lvl1pPr>
          </a:lstStyle>
          <a:p>
            <a:fld id="{2DCDAC41-33E8-8E45-987D-89416A6CA127}" type="slidenum">
              <a:rPr lang="en-US" smtClean="0"/>
              <a:t>‹#›</a:t>
            </a:fld>
            <a:endParaRPr lang="en-US" dirty="0"/>
          </a:p>
        </p:txBody>
      </p:sp>
    </p:spTree>
    <p:extLst>
      <p:ext uri="{BB962C8B-B14F-4D97-AF65-F5344CB8AC3E}">
        <p14:creationId xmlns:p14="http://schemas.microsoft.com/office/powerpoint/2010/main" val="2039435502"/>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2" r:id="rId3"/>
    <p:sldLayoutId id="2147483663" r:id="rId4"/>
    <p:sldLayoutId id="2147483664" r:id="rId5"/>
    <p:sldLayoutId id="2147483667" r:id="rId6"/>
  </p:sldLayoutIdLst>
  <p:txStyles>
    <p:titleStyle>
      <a:lvl1pPr algn="ctr" defTabSz="521437" rtl="0" eaLnBrk="1" latinLnBrk="0" hangingPunct="1">
        <a:spcBef>
          <a:spcPct val="0"/>
        </a:spcBef>
        <a:buNone/>
        <a:defRPr sz="5000" kern="1200">
          <a:solidFill>
            <a:schemeClr val="tx1"/>
          </a:solidFill>
          <a:latin typeface="+mj-lt"/>
          <a:ea typeface="+mj-ea"/>
          <a:cs typeface="+mj-cs"/>
        </a:defRPr>
      </a:lvl1pPr>
    </p:titleStyle>
    <p:bodyStyle>
      <a:lvl1pPr marL="391077" indent="-391077" algn="l" defTabSz="521437" rtl="0" eaLnBrk="1" latinLnBrk="0" hangingPunct="1">
        <a:spcBef>
          <a:spcPct val="20000"/>
        </a:spcBef>
        <a:buFont typeface="Arial"/>
        <a:buChar char="•"/>
        <a:defRPr sz="3600" kern="1200">
          <a:solidFill>
            <a:schemeClr val="tx1"/>
          </a:solidFill>
          <a:latin typeface="+mn-lt"/>
          <a:ea typeface="+mn-ea"/>
          <a:cs typeface="+mn-cs"/>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p:bodyStyle>
    <p:otherStyle>
      <a:defPPr>
        <a:defRPr lang="en-US"/>
      </a:defPPr>
      <a:lvl1pPr marL="0" algn="l" defTabSz="521437" rtl="0" eaLnBrk="1" latinLnBrk="0" hangingPunct="1">
        <a:defRPr sz="2100" kern="1200">
          <a:solidFill>
            <a:schemeClr val="tx1"/>
          </a:solidFill>
          <a:latin typeface="+mn-lt"/>
          <a:ea typeface="+mn-ea"/>
          <a:cs typeface="+mn-cs"/>
        </a:defRPr>
      </a:lvl1pPr>
      <a:lvl2pPr marL="521437" algn="l" defTabSz="521437" rtl="0" eaLnBrk="1" latinLnBrk="0" hangingPunct="1">
        <a:defRPr sz="2100" kern="1200">
          <a:solidFill>
            <a:schemeClr val="tx1"/>
          </a:solidFill>
          <a:latin typeface="+mn-lt"/>
          <a:ea typeface="+mn-ea"/>
          <a:cs typeface="+mn-cs"/>
        </a:defRPr>
      </a:lvl2pPr>
      <a:lvl3pPr marL="1042873" algn="l" defTabSz="521437" rtl="0" eaLnBrk="1" latinLnBrk="0" hangingPunct="1">
        <a:defRPr sz="2100" kern="1200">
          <a:solidFill>
            <a:schemeClr val="tx1"/>
          </a:solidFill>
          <a:latin typeface="+mn-lt"/>
          <a:ea typeface="+mn-ea"/>
          <a:cs typeface="+mn-cs"/>
        </a:defRPr>
      </a:lvl3pPr>
      <a:lvl4pPr marL="1564310" algn="l" defTabSz="521437" rtl="0" eaLnBrk="1" latinLnBrk="0" hangingPunct="1">
        <a:defRPr sz="2100" kern="1200">
          <a:solidFill>
            <a:schemeClr val="tx1"/>
          </a:solidFill>
          <a:latin typeface="+mn-lt"/>
          <a:ea typeface="+mn-ea"/>
          <a:cs typeface="+mn-cs"/>
        </a:defRPr>
      </a:lvl4pPr>
      <a:lvl5pPr marL="2085746" algn="l" defTabSz="521437" rtl="0" eaLnBrk="1" latinLnBrk="0" hangingPunct="1">
        <a:defRPr sz="2100" kern="1200">
          <a:solidFill>
            <a:schemeClr val="tx1"/>
          </a:solidFill>
          <a:latin typeface="+mn-lt"/>
          <a:ea typeface="+mn-ea"/>
          <a:cs typeface="+mn-cs"/>
        </a:defRPr>
      </a:lvl5pPr>
      <a:lvl6pPr marL="2607183" algn="l" defTabSz="521437" rtl="0" eaLnBrk="1" latinLnBrk="0" hangingPunct="1">
        <a:defRPr sz="2100" kern="1200">
          <a:solidFill>
            <a:schemeClr val="tx1"/>
          </a:solidFill>
          <a:latin typeface="+mn-lt"/>
          <a:ea typeface="+mn-ea"/>
          <a:cs typeface="+mn-cs"/>
        </a:defRPr>
      </a:lvl6pPr>
      <a:lvl7pPr marL="3128620" algn="l" defTabSz="521437" rtl="0" eaLnBrk="1" latinLnBrk="0" hangingPunct="1">
        <a:defRPr sz="2100" kern="1200">
          <a:solidFill>
            <a:schemeClr val="tx1"/>
          </a:solidFill>
          <a:latin typeface="+mn-lt"/>
          <a:ea typeface="+mn-ea"/>
          <a:cs typeface="+mn-cs"/>
        </a:defRPr>
      </a:lvl7pPr>
      <a:lvl8pPr marL="3650056" algn="l" defTabSz="521437" rtl="0" eaLnBrk="1" latinLnBrk="0" hangingPunct="1">
        <a:defRPr sz="2100" kern="1200">
          <a:solidFill>
            <a:schemeClr val="tx1"/>
          </a:solidFill>
          <a:latin typeface="+mn-lt"/>
          <a:ea typeface="+mn-ea"/>
          <a:cs typeface="+mn-cs"/>
        </a:defRPr>
      </a:lvl8pPr>
      <a:lvl9pPr marL="4171493" algn="l" defTabSz="521437"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jpg"/><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image" Target="../media/image9.jpg"/><Relationship Id="rId5" Type="http://schemas.microsoft.com/office/2007/relationships/hdphoto" Target="../media/hdphoto1.wdp"/><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17550" y="683393"/>
            <a:ext cx="3322188" cy="3314866"/>
          </a:xfrm>
        </p:spPr>
        <p:txBody>
          <a:bodyPr lIns="0" rIns="0">
            <a:noAutofit/>
          </a:bodyPr>
          <a:lstStyle/>
          <a:p>
            <a:r>
              <a:rPr lang="nl-NL" sz="3700"/>
              <a:t>ZOOM IN OP JE VOLGENDE AVONTUUR</a:t>
            </a:r>
          </a:p>
        </p:txBody>
      </p:sp>
      <p:sp>
        <p:nvSpPr>
          <p:cNvPr id="3" name="Text Placeholder 2"/>
          <p:cNvSpPr>
            <a:spLocks noGrp="1"/>
          </p:cNvSpPr>
          <p:nvPr>
            <p:ph type="body" sz="quarter" idx="11"/>
          </p:nvPr>
        </p:nvSpPr>
        <p:spPr>
          <a:xfrm>
            <a:off x="4455458" y="679091"/>
            <a:ext cx="2389843" cy="1955196"/>
          </a:xfrm>
        </p:spPr>
        <p:txBody>
          <a:bodyPr lIns="0" rIns="0">
            <a:noAutofit/>
          </a:bodyPr>
          <a:lstStyle/>
          <a:p>
            <a:r>
              <a:rPr lang="nl-NL" sz="1200" dirty="0"/>
              <a:t>De RF 100-400mm F5.6-8 IS USM is aantrekkelijk voor gevorderde fotografen die graag een langere lens willen, maar niet de kosten, het extra gewicht en de grootte van een meer gespecialiseerde lens willen. Deze lens bevindt zich onder de RF100-500mm F4.5-7.1 L IS USM-lens als instapmodel voor het RF-</a:t>
            </a:r>
            <a:r>
              <a:rPr lang="nl-NL" sz="1200" dirty="0" err="1"/>
              <a:t>telezoomassortiment</a:t>
            </a:r>
            <a:r>
              <a:rPr lang="nl-NL" sz="1200" dirty="0"/>
              <a:t>.</a:t>
            </a:r>
          </a:p>
        </p:txBody>
      </p:sp>
      <p:sp>
        <p:nvSpPr>
          <p:cNvPr id="4" name="Text Placeholder 3"/>
          <p:cNvSpPr>
            <a:spLocks noGrp="1"/>
          </p:cNvSpPr>
          <p:nvPr>
            <p:ph type="body" sz="quarter" idx="13"/>
          </p:nvPr>
        </p:nvSpPr>
        <p:spPr>
          <a:xfrm>
            <a:off x="4455459" y="5662092"/>
            <a:ext cx="1848697" cy="264955"/>
          </a:xfrm>
        </p:spPr>
        <p:txBody>
          <a:bodyPr lIns="0">
            <a:noAutofit/>
          </a:bodyPr>
          <a:lstStyle/>
          <a:p>
            <a:r>
              <a:rPr lang="nl-NL"/>
              <a:t>PRODUCTASSORTIMENT</a:t>
            </a:r>
          </a:p>
        </p:txBody>
      </p:sp>
      <p:sp>
        <p:nvSpPr>
          <p:cNvPr id="5" name="Text Placeholder 4"/>
          <p:cNvSpPr>
            <a:spLocks noGrp="1"/>
          </p:cNvSpPr>
          <p:nvPr>
            <p:ph type="body" sz="quarter" idx="14"/>
          </p:nvPr>
        </p:nvSpPr>
        <p:spPr>
          <a:xfrm>
            <a:off x="4455459" y="6413651"/>
            <a:ext cx="1235310" cy="212127"/>
          </a:xfrm>
        </p:spPr>
        <p:txBody>
          <a:bodyPr lIns="0" tIns="0" rIns="0" bIns="0">
            <a:noAutofit/>
          </a:bodyPr>
          <a:lstStyle/>
          <a:p>
            <a:r>
              <a:rPr lang="nl-NL" sz="700"/>
              <a:t>RF 600mm F11 IS STM</a:t>
            </a:r>
          </a:p>
        </p:txBody>
      </p:sp>
      <p:sp>
        <p:nvSpPr>
          <p:cNvPr id="6" name="Text Placeholder 5"/>
          <p:cNvSpPr>
            <a:spLocks noGrp="1"/>
          </p:cNvSpPr>
          <p:nvPr>
            <p:ph type="body" sz="quarter" idx="4294967295"/>
          </p:nvPr>
        </p:nvSpPr>
        <p:spPr>
          <a:xfrm>
            <a:off x="4456549" y="7090623"/>
            <a:ext cx="1235310" cy="210312"/>
          </a:xfrm>
        </p:spPr>
        <p:txBody>
          <a:bodyPr lIns="0" tIns="0" rIns="0" bIns="0">
            <a:noAutofit/>
          </a:bodyPr>
          <a:lstStyle/>
          <a:p>
            <a:pPr marL="0" indent="0">
              <a:buNone/>
            </a:pPr>
            <a:r>
              <a:rPr lang="nl-NL" sz="700" b="1">
                <a:latin typeface="Century Gothic" panose="020B0502020202020204" pitchFamily="34" charset="0"/>
              </a:rPr>
              <a:t>RF 100-400mm F5.6-8 IS USM</a:t>
            </a:r>
          </a:p>
        </p:txBody>
      </p:sp>
      <p:sp>
        <p:nvSpPr>
          <p:cNvPr id="7" name="Text Placeholder 6"/>
          <p:cNvSpPr>
            <a:spLocks noGrp="1"/>
          </p:cNvSpPr>
          <p:nvPr>
            <p:ph type="body" sz="quarter" idx="4294967295"/>
          </p:nvPr>
        </p:nvSpPr>
        <p:spPr>
          <a:xfrm>
            <a:off x="4450628" y="7669750"/>
            <a:ext cx="1235310" cy="210312"/>
          </a:xfrm>
        </p:spPr>
        <p:txBody>
          <a:bodyPr lIns="0" tIns="0" rIns="0" bIns="0">
            <a:noAutofit/>
          </a:bodyPr>
          <a:lstStyle/>
          <a:p>
            <a:pPr marL="0" indent="0">
              <a:buNone/>
            </a:pPr>
            <a:r>
              <a:rPr lang="nl-NL" sz="700">
                <a:latin typeface="Century Gothic" panose="020B0502020202020204" pitchFamily="34" charset="0"/>
              </a:rPr>
              <a:t>RF 24-240mm F4-6.3 IS USM</a:t>
            </a:r>
          </a:p>
        </p:txBody>
      </p:sp>
      <p:sp>
        <p:nvSpPr>
          <p:cNvPr id="8" name="Text Placeholder 7"/>
          <p:cNvSpPr>
            <a:spLocks noGrp="1"/>
          </p:cNvSpPr>
          <p:nvPr>
            <p:ph type="body" sz="quarter" idx="17"/>
          </p:nvPr>
        </p:nvSpPr>
        <p:spPr>
          <a:xfrm>
            <a:off x="5690768" y="5968276"/>
            <a:ext cx="1327251" cy="1938404"/>
          </a:xfrm>
        </p:spPr>
        <p:txBody>
          <a:bodyPr rIns="0">
            <a:noAutofit/>
          </a:bodyPr>
          <a:lstStyle/>
          <a:p>
            <a:r>
              <a:rPr lang="nl-NL" sz="700"/>
              <a:t>RF 800mm F11 IS STM </a:t>
            </a:r>
          </a:p>
          <a:p>
            <a:r>
              <a:rPr lang="nl-NL" sz="700"/>
              <a:t>RF 600mm F11 IS STM </a:t>
            </a:r>
          </a:p>
          <a:p>
            <a:r>
              <a:rPr lang="nl-NL" sz="700" b="1"/>
              <a:t>RF 100-400mm F5.6-8 IS USM</a:t>
            </a:r>
          </a:p>
          <a:p>
            <a:r>
              <a:rPr lang="nl-NL" sz="700"/>
              <a:t>RF 24-240mm F4-6.3 IS USM</a:t>
            </a:r>
          </a:p>
        </p:txBody>
      </p:sp>
      <p:sp>
        <p:nvSpPr>
          <p:cNvPr id="9" name="Text Placeholder 8"/>
          <p:cNvSpPr>
            <a:spLocks noGrp="1"/>
          </p:cNvSpPr>
          <p:nvPr>
            <p:ph type="body" sz="quarter" idx="12"/>
          </p:nvPr>
        </p:nvSpPr>
        <p:spPr>
          <a:xfrm>
            <a:off x="717549" y="5639463"/>
            <a:ext cx="3531721" cy="3298349"/>
          </a:xfrm>
        </p:spPr>
        <p:txBody>
          <a:bodyPr lIns="0">
            <a:noAutofit/>
          </a:bodyPr>
          <a:lstStyle/>
          <a:p>
            <a:r>
              <a:rPr lang="nl-NL"/>
              <a:t>Bereik met gemak onderwerpen op afstand</a:t>
            </a:r>
          </a:p>
          <a:p>
            <a:endParaRPr lang="en-US" dirty="0"/>
          </a:p>
          <a:p>
            <a:r>
              <a:rPr lang="nl-NL"/>
              <a:t>Superscherp en zeer stabiel</a:t>
            </a:r>
          </a:p>
          <a:p>
            <a:endParaRPr lang="en-US" dirty="0"/>
          </a:p>
          <a:p>
            <a:r>
              <a:rPr lang="nl-NL"/>
              <a:t>Revolutionair formaat en gewicht</a:t>
            </a:r>
          </a:p>
          <a:p>
            <a:endParaRPr lang="en-US" dirty="0"/>
          </a:p>
          <a:p>
            <a:r>
              <a:rPr lang="nl-NL"/>
              <a:t>Responsieve prestaties met soepele, snelle AF</a:t>
            </a:r>
          </a:p>
          <a:p>
            <a:endParaRPr lang="en-US" dirty="0"/>
          </a:p>
          <a:p>
            <a:r>
              <a:rPr lang="nl-NL"/>
              <a:t>De kracht van een supertelelens</a:t>
            </a:r>
          </a:p>
          <a:p>
            <a:endParaRPr lang="en-US" dirty="0"/>
          </a:p>
          <a:p>
            <a:r>
              <a:rPr lang="nl-NL"/>
              <a:t>Vergroot je bereik nog verder</a:t>
            </a:r>
          </a:p>
        </p:txBody>
      </p:sp>
      <p:sp>
        <p:nvSpPr>
          <p:cNvPr id="23" name="Text Placeholder 1">
            <a:extLst>
              <a:ext uri="{FF2B5EF4-FFF2-40B4-BE49-F238E27FC236}">
                <a16:creationId xmlns:a16="http://schemas.microsoft.com/office/drawing/2014/main" id="{9A90A1C7-49A8-4A31-A6BF-6E4C8445D908}"/>
              </a:ext>
            </a:extLst>
          </p:cNvPr>
          <p:cNvSpPr txBox="1">
            <a:spLocks/>
          </p:cNvSpPr>
          <p:nvPr/>
        </p:nvSpPr>
        <p:spPr>
          <a:xfrm>
            <a:off x="717548" y="277812"/>
            <a:ext cx="3636088" cy="263395"/>
          </a:xfrm>
          <a:prstGeom prst="rect">
            <a:avLst/>
          </a:prstGeom>
        </p:spPr>
        <p:txBody>
          <a:bodyPr vert="horz" lIns="0" tIns="52144" rIns="0" bIns="52144" rtlCol="0" anchor="ctr">
            <a:noAutofit/>
          </a:bodyPr>
          <a:lstStyle>
            <a:lvl1pPr marL="0" indent="0" algn="l" defTabSz="521437" rtl="0" eaLnBrk="1" latinLnBrk="0" hangingPunct="1">
              <a:lnSpc>
                <a:spcPct val="90000"/>
              </a:lnSpc>
              <a:spcBef>
                <a:spcPct val="20000"/>
              </a:spcBef>
              <a:buFont typeface="Arial"/>
              <a:buNone/>
              <a:defRPr sz="4000" b="1" i="0" kern="1200" baseline="0">
                <a:solidFill>
                  <a:schemeClr val="tx1"/>
                </a:solidFill>
                <a:latin typeface="Century Gothic" panose="020B0502020202020204" pitchFamily="34" charset="0"/>
                <a:ea typeface="Century Gothic" panose="020B0502020202020204" pitchFamily="34" charset="0"/>
                <a:cs typeface="Century Gothic" panose="020B0502020202020204" pitchFamily="34" charset="0"/>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nl-NL" sz="1900"/>
              <a:t>RF 100-400mm F5.6-8 IS USM</a:t>
            </a:r>
          </a:p>
        </p:txBody>
      </p:sp>
      <p:pic>
        <p:nvPicPr>
          <p:cNvPr id="11" name="Picture 10" descr="A picture containing indoor, electronics, black, camera lens&#10;&#10;Description automatically generated">
            <a:extLst>
              <a:ext uri="{FF2B5EF4-FFF2-40B4-BE49-F238E27FC236}">
                <a16:creationId xmlns:a16="http://schemas.microsoft.com/office/drawing/2014/main" id="{C106C1C6-B866-4149-AFC4-A8889D99AC06}"/>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4455458" y="5967966"/>
            <a:ext cx="162106" cy="365778"/>
          </a:xfrm>
          <a:prstGeom prst="rect">
            <a:avLst/>
          </a:prstGeom>
        </p:spPr>
      </p:pic>
      <p:pic>
        <p:nvPicPr>
          <p:cNvPr id="15" name="Picture 14" descr="A picture containing indoor, electronics, black, camera lens&#10;&#10;Description automatically generated">
            <a:extLst>
              <a:ext uri="{FF2B5EF4-FFF2-40B4-BE49-F238E27FC236}">
                <a16:creationId xmlns:a16="http://schemas.microsoft.com/office/drawing/2014/main" id="{094B7BEF-E19C-4880-B9C5-758A4865B83C}"/>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4455458" y="7272376"/>
            <a:ext cx="197437" cy="320056"/>
          </a:xfrm>
          <a:prstGeom prst="rect">
            <a:avLst/>
          </a:prstGeom>
        </p:spPr>
      </p:pic>
      <p:pic>
        <p:nvPicPr>
          <p:cNvPr id="12" name="Picture 11" descr="A picture containing electronics, camera lens&#10;&#10;Description automatically generated">
            <a:extLst>
              <a:ext uri="{FF2B5EF4-FFF2-40B4-BE49-F238E27FC236}">
                <a16:creationId xmlns:a16="http://schemas.microsoft.com/office/drawing/2014/main" id="{0D666128-271D-41DE-86B3-1A83C142E39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Lst>
          </a:blip>
          <a:stretch>
            <a:fillRect/>
          </a:stretch>
        </p:blipFill>
        <p:spPr>
          <a:xfrm>
            <a:off x="4074526" y="6356683"/>
            <a:ext cx="973667" cy="730250"/>
          </a:xfrm>
          <a:prstGeom prst="rect">
            <a:avLst/>
          </a:prstGeom>
        </p:spPr>
      </p:pic>
      <p:pic>
        <p:nvPicPr>
          <p:cNvPr id="14" name="Picture 13">
            <a:extLst>
              <a:ext uri="{FF2B5EF4-FFF2-40B4-BE49-F238E27FC236}">
                <a16:creationId xmlns:a16="http://schemas.microsoft.com/office/drawing/2014/main" id="{DFF03F01-8065-4EDE-ADFF-4A5E89C3A0EC}"/>
              </a:ext>
            </a:extLst>
          </p:cNvPr>
          <p:cNvPicPr>
            <a:picLocks noChangeAspect="1"/>
          </p:cNvPicPr>
          <p:nvPr/>
        </p:nvPicPr>
        <p:blipFill>
          <a:blip r:embed="rId6"/>
          <a:stretch>
            <a:fillRect/>
          </a:stretch>
        </p:blipFill>
        <p:spPr>
          <a:xfrm>
            <a:off x="4136579" y="3099589"/>
            <a:ext cx="2747276" cy="2060457"/>
          </a:xfrm>
          <a:prstGeom prst="rect">
            <a:avLst/>
          </a:prstGeom>
        </p:spPr>
      </p:pic>
      <p:pic>
        <p:nvPicPr>
          <p:cNvPr id="17" name="Picture 16">
            <a:extLst>
              <a:ext uri="{FF2B5EF4-FFF2-40B4-BE49-F238E27FC236}">
                <a16:creationId xmlns:a16="http://schemas.microsoft.com/office/drawing/2014/main" id="{47BAD192-5BA3-4B84-AB3B-821CEBEEFEEA}"/>
              </a:ext>
            </a:extLst>
          </p:cNvPr>
          <p:cNvPicPr>
            <a:picLocks noChangeAspect="1"/>
          </p:cNvPicPr>
          <p:nvPr/>
        </p:nvPicPr>
        <p:blipFill>
          <a:blip r:embed="rId7"/>
          <a:stretch>
            <a:fillRect/>
          </a:stretch>
        </p:blipFill>
        <p:spPr>
          <a:xfrm>
            <a:off x="0" y="2927142"/>
            <a:ext cx="2856312" cy="2142234"/>
          </a:xfrm>
          <a:prstGeom prst="rect">
            <a:avLst/>
          </a:prstGeom>
        </p:spPr>
      </p:pic>
      <p:pic>
        <p:nvPicPr>
          <p:cNvPr id="20" name="Picture 19">
            <a:extLst>
              <a:ext uri="{FF2B5EF4-FFF2-40B4-BE49-F238E27FC236}">
                <a16:creationId xmlns:a16="http://schemas.microsoft.com/office/drawing/2014/main" id="{1F6E3593-6BDE-4727-BEEE-09BBA759AECE}"/>
              </a:ext>
            </a:extLst>
          </p:cNvPr>
          <p:cNvPicPr>
            <a:picLocks noChangeAspect="1"/>
          </p:cNvPicPr>
          <p:nvPr/>
        </p:nvPicPr>
        <p:blipFill>
          <a:blip r:embed="rId8"/>
          <a:stretch>
            <a:fillRect/>
          </a:stretch>
        </p:blipFill>
        <p:spPr>
          <a:xfrm>
            <a:off x="1777969" y="3435139"/>
            <a:ext cx="2261769" cy="1696327"/>
          </a:xfrm>
          <a:prstGeom prst="rect">
            <a:avLst/>
          </a:prstGeom>
        </p:spPr>
      </p:pic>
    </p:spTree>
    <p:extLst>
      <p:ext uri="{BB962C8B-B14F-4D97-AF65-F5344CB8AC3E}">
        <p14:creationId xmlns:p14="http://schemas.microsoft.com/office/powerpoint/2010/main" val="59034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28032" y="581312"/>
            <a:ext cx="2756614" cy="526763"/>
          </a:xfrm>
        </p:spPr>
        <p:txBody>
          <a:bodyPr>
            <a:noAutofit/>
          </a:bodyPr>
          <a:lstStyle/>
          <a:p>
            <a:r>
              <a:rPr lang="nl-NL"/>
              <a:t>TECHNISCHE SPECIFICATIES</a:t>
            </a:r>
          </a:p>
        </p:txBody>
      </p:sp>
      <p:sp>
        <p:nvSpPr>
          <p:cNvPr id="12" name="Text Placeholder 4"/>
          <p:cNvSpPr txBox="1">
            <a:spLocks/>
          </p:cNvSpPr>
          <p:nvPr/>
        </p:nvSpPr>
        <p:spPr>
          <a:xfrm>
            <a:off x="5606985" y="8787520"/>
            <a:ext cx="1221260" cy="890216"/>
          </a:xfrm>
          <a:prstGeom prst="rect">
            <a:avLst/>
          </a:prstGeom>
        </p:spPr>
        <p:txBody>
          <a:bodyPr vert="horz" lIns="104287" tIns="52144" rIns="0" bIns="52144" rtlCol="0">
            <a:noAutofit/>
          </a:bodyPr>
          <a:lstStyle>
            <a:lvl1pPr marL="0" indent="0" algn="r" defTabSz="521437" rtl="0" eaLnBrk="1" latinLnBrk="0" hangingPunct="1">
              <a:spcBef>
                <a:spcPct val="20000"/>
              </a:spcBef>
              <a:buFont typeface="Arial"/>
              <a:buNone/>
              <a:defRPr sz="700" b="0" i="0" kern="1200">
                <a:solidFill>
                  <a:schemeClr val="tx1"/>
                </a:solidFill>
                <a:latin typeface="Century Gothic" panose="020B0502020202020204" pitchFamily="34" charset="0"/>
                <a:ea typeface="+mn-ea"/>
                <a:cs typeface="Century Gothic" panose="020B0502020202020204" pitchFamily="34" charset="0"/>
              </a:defRPr>
            </a:lvl1pPr>
            <a:lvl2pPr marL="847334" indent="-325898" algn="l" defTabSz="521437" rtl="0" eaLnBrk="1" latinLnBrk="0" hangingPunct="1">
              <a:spcBef>
                <a:spcPct val="20000"/>
              </a:spcBef>
              <a:buFont typeface="Arial"/>
              <a:buChar char="–"/>
              <a:defRPr sz="700" b="0" i="0" kern="1200">
                <a:solidFill>
                  <a:schemeClr val="tx1"/>
                </a:solidFill>
                <a:latin typeface="Century Gothic"/>
                <a:ea typeface="+mn-ea"/>
                <a:cs typeface="Century Gothic"/>
              </a:defRPr>
            </a:lvl2pPr>
            <a:lvl3pPr marL="1303592" indent="-260718" algn="l" defTabSz="521437" rtl="0" eaLnBrk="1" latinLnBrk="0" hangingPunct="1">
              <a:spcBef>
                <a:spcPct val="20000"/>
              </a:spcBef>
              <a:buFont typeface="Arial"/>
              <a:buChar char="•"/>
              <a:defRPr sz="700" b="0" i="0" kern="1200">
                <a:solidFill>
                  <a:schemeClr val="tx1"/>
                </a:solidFill>
                <a:latin typeface="Century Gothic"/>
                <a:ea typeface="+mn-ea"/>
                <a:cs typeface="Century Gothic"/>
              </a:defRPr>
            </a:lvl3pPr>
            <a:lvl4pPr marL="1825028" indent="-260718" algn="l" defTabSz="521437" rtl="0" eaLnBrk="1" latinLnBrk="0" hangingPunct="1">
              <a:spcBef>
                <a:spcPct val="20000"/>
              </a:spcBef>
              <a:buFont typeface="Arial"/>
              <a:buChar char="–"/>
              <a:defRPr sz="700" b="0" i="0" kern="1200">
                <a:solidFill>
                  <a:schemeClr val="tx1"/>
                </a:solidFill>
                <a:latin typeface="Century Gothic"/>
                <a:ea typeface="+mn-ea"/>
                <a:cs typeface="Century Gothic"/>
              </a:defRPr>
            </a:lvl4pPr>
            <a:lvl5pPr marL="2346465" indent="-260718" algn="l" defTabSz="521437" rtl="0" eaLnBrk="1" latinLnBrk="0" hangingPunct="1">
              <a:spcBef>
                <a:spcPct val="20000"/>
              </a:spcBef>
              <a:buFont typeface="Arial"/>
              <a:buChar char="»"/>
              <a:defRPr sz="700" b="0" i="0" kern="1200">
                <a:solidFill>
                  <a:schemeClr val="tx1"/>
                </a:solidFill>
                <a:latin typeface="Century Gothic"/>
                <a:ea typeface="+mn-ea"/>
                <a:cs typeface="Century Gothic"/>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r>
              <a:rPr lang="nl-NL" dirty="0"/>
              <a:t>Canon Inc.</a:t>
            </a:r>
          </a:p>
          <a:p>
            <a:r>
              <a:rPr lang="nl-NL" dirty="0"/>
              <a:t>canon.be</a:t>
            </a:r>
          </a:p>
          <a:p>
            <a:r>
              <a:rPr lang="nl-NL" dirty="0"/>
              <a:t>Canon Nederland</a:t>
            </a:r>
          </a:p>
          <a:p>
            <a:r>
              <a:rPr lang="nl-NL" dirty="0"/>
              <a:t>canon.nl</a:t>
            </a:r>
          </a:p>
          <a:p>
            <a:r>
              <a:rPr lang="nl-NL" dirty="0"/>
              <a:t>Dutch </a:t>
            </a:r>
            <a:r>
              <a:rPr lang="nl-NL" dirty="0" err="1"/>
              <a:t>edition</a:t>
            </a:r>
            <a:endParaRPr lang="nl-NL" dirty="0"/>
          </a:p>
          <a:p>
            <a:r>
              <a:rPr lang="nl-NL" dirty="0"/>
              <a:t>Canon Europa NV 2021</a:t>
            </a:r>
          </a:p>
        </p:txBody>
      </p:sp>
      <p:graphicFrame>
        <p:nvGraphicFramePr>
          <p:cNvPr id="6" name="Table 5">
            <a:extLst>
              <a:ext uri="{FF2B5EF4-FFF2-40B4-BE49-F238E27FC236}">
                <a16:creationId xmlns:a16="http://schemas.microsoft.com/office/drawing/2014/main" id="{9255D3D9-A348-4F48-B20E-BE27B4F9B1B1}"/>
              </a:ext>
            </a:extLst>
          </p:cNvPr>
          <p:cNvGraphicFramePr>
            <a:graphicFrameLocks noGrp="1"/>
          </p:cNvGraphicFramePr>
          <p:nvPr>
            <p:extLst>
              <p:ext uri="{D42A27DB-BD31-4B8C-83A1-F6EECF244321}">
                <p14:modId xmlns:p14="http://schemas.microsoft.com/office/powerpoint/2010/main" val="3300930183"/>
              </p:ext>
            </p:extLst>
          </p:nvPr>
        </p:nvGraphicFramePr>
        <p:xfrm>
          <a:off x="726642" y="1279088"/>
          <a:ext cx="2990851" cy="3712464"/>
        </p:xfrm>
        <a:graphic>
          <a:graphicData uri="http://schemas.openxmlformats.org/drawingml/2006/table">
            <a:tbl>
              <a:tblPr/>
              <a:tblGrid>
                <a:gridCol w="1097560">
                  <a:extLst>
                    <a:ext uri="{9D8B030D-6E8A-4147-A177-3AD203B41FA5}">
                      <a16:colId xmlns:a16="http://schemas.microsoft.com/office/drawing/2014/main" val="2217683715"/>
                    </a:ext>
                  </a:extLst>
                </a:gridCol>
                <a:gridCol w="1893291">
                  <a:extLst>
                    <a:ext uri="{9D8B030D-6E8A-4147-A177-3AD203B41FA5}">
                      <a16:colId xmlns:a16="http://schemas.microsoft.com/office/drawing/2014/main" val="294119739"/>
                    </a:ext>
                  </a:extLst>
                </a:gridCol>
              </a:tblGrid>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dirty="0">
                          <a:solidFill>
                            <a:schemeClr val="tx1"/>
                          </a:solidFill>
                          <a:latin typeface="Century Gothic" panose="020B0502020202020204" pitchFamily="34" charset="0"/>
                          <a:ea typeface="+mn-ea"/>
                          <a:cs typeface="+mn-cs"/>
                        </a:rPr>
                        <a:t>OPTISCHE KENMERKEN / SPECIFICATIES</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rtl="0" fontAlgn="t">
                        <a:lnSpc>
                          <a:spcPts val="660"/>
                        </a:lnSpc>
                      </a:pPr>
                      <a:endParaRPr lang="en-US" sz="550" b="0" i="0" u="none" strike="noStrike" dirty="0">
                        <a:solidFill>
                          <a:srgbClr val="000000"/>
                        </a:solidFill>
                        <a:effectLst/>
                        <a:latin typeface="Century Gothic" panose="020B0502020202020204" pitchFamily="34" charset="0"/>
                      </a:endParaRP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541848453"/>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Beeldformaat</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Full-frame</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028290386"/>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dirty="0">
                          <a:solidFill>
                            <a:schemeClr val="tx1"/>
                          </a:solidFill>
                          <a:latin typeface="Century Gothic" panose="020B0502020202020204" pitchFamily="34" charset="0"/>
                          <a:ea typeface="+mn-ea"/>
                          <a:cs typeface="+mn-cs"/>
                        </a:rPr>
                        <a:t>Equivalente brandpuntsafstand bij </a:t>
                      </a:r>
                      <a:br>
                        <a:rPr lang="nl-NL" sz="550" b="1" i="0" u="none" strike="noStrike" dirty="0">
                          <a:solidFill>
                            <a:schemeClr val="tx1"/>
                          </a:solidFill>
                          <a:latin typeface="Century Gothic" panose="020B0502020202020204" pitchFamily="34" charset="0"/>
                          <a:ea typeface="+mn-ea"/>
                          <a:cs typeface="+mn-cs"/>
                        </a:rPr>
                      </a:br>
                      <a:r>
                        <a:rPr lang="nl-NL" sz="550" b="1" i="0" u="none" strike="noStrike" dirty="0">
                          <a:solidFill>
                            <a:schemeClr val="tx1"/>
                          </a:solidFill>
                          <a:latin typeface="Century Gothic" panose="020B0502020202020204" pitchFamily="34" charset="0"/>
                          <a:ea typeface="+mn-ea"/>
                          <a:cs typeface="+mn-cs"/>
                        </a:rPr>
                        <a:t>35mm-film (mm)</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endParaRPr lang="en-US" sz="550" b="0" i="0" u="none" strike="noStrike" dirty="0">
                        <a:solidFill>
                          <a:srgbClr val="000000"/>
                        </a:solidFill>
                        <a:effectLst/>
                        <a:latin typeface="Century Gothic" panose="020B0502020202020204" pitchFamily="34" charset="0"/>
                      </a:endParaRP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083650091"/>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Beeldhoek</a:t>
                      </a:r>
                    </a:p>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(horzntl, vertl, diagnl)</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20° - 5° 10', </a:t>
                      </a:r>
                    </a:p>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14° - 3° 30', </a:t>
                      </a:r>
                    </a:p>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24° - 6° 10'</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917657778"/>
                  </a:ext>
                </a:extLst>
              </a:tr>
              <a:tr h="0">
                <a:tc>
                  <a:txBody>
                    <a:bodyPr/>
                    <a:lstStyle/>
                    <a:p>
                      <a:pPr algn="l" fontAlgn="t">
                        <a:lnSpc>
                          <a:spcPts val="660"/>
                        </a:lnSpc>
                      </a:pPr>
                      <a:r>
                        <a:rPr lang="nl-NL" sz="550" b="1" i="0" u="none" strike="noStrike">
                          <a:solidFill>
                            <a:schemeClr val="tx1"/>
                          </a:solidFill>
                          <a:latin typeface="Century Gothic" panose="020B0502020202020204" pitchFamily="34" charset="0"/>
                        </a:rPr>
                        <a:t>Lensconstructie (elementen/groepen)</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12 / 9</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816258861"/>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Speciale optica</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1 x UD, 1 x PMo asferisch</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189236565"/>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Aantal diafragma-lamellen</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9</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070262830"/>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Kleinste diafragma</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32 bij 100mm / 45 bij 400mm</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482391212"/>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Kortste scherpstelafstand (m)</a:t>
                      </a:r>
                      <a:r>
                        <a:rPr lang="nl-NL" sz="550" b="1" i="0" u="none" strike="noStrike" baseline="30000">
                          <a:solidFill>
                            <a:schemeClr val="tx1"/>
                          </a:solidFill>
                          <a:latin typeface="Century Gothic" panose="020B0502020202020204" pitchFamily="34" charset="0"/>
                          <a:ea typeface="+mn-ea"/>
                          <a:cs typeface="+mn-cs"/>
                        </a:rPr>
                        <a:t>1</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0,88</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810163072"/>
                  </a:ext>
                </a:extLst>
              </a:tr>
              <a:tr h="0">
                <a:tc>
                  <a:txBody>
                    <a:bodyPr/>
                    <a:lstStyle/>
                    <a:p>
                      <a:pPr algn="l" fontAlgn="t">
                        <a:lnSpc>
                          <a:spcPts val="660"/>
                        </a:lnSpc>
                      </a:pPr>
                      <a:r>
                        <a:rPr lang="nl-NL" sz="550" b="1" i="0" u="none" strike="noStrike">
                          <a:solidFill>
                            <a:schemeClr val="tx1"/>
                          </a:solidFill>
                          <a:latin typeface="Century Gothic" panose="020B0502020202020204" pitchFamily="34" charset="0"/>
                        </a:rPr>
                        <a:t>Maximale vergroting (x)</a:t>
                      </a:r>
                      <a:r>
                        <a:rPr lang="nl-NL" sz="550" b="1" i="0" u="none" strike="noStrike" baseline="30000">
                          <a:solidFill>
                            <a:schemeClr val="tx1"/>
                          </a:solidFill>
                          <a:latin typeface="Century Gothic" panose="020B0502020202020204" pitchFamily="34" charset="0"/>
                        </a:rPr>
                        <a:t>2</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b">
                        <a:lnSpc>
                          <a:spcPts val="660"/>
                        </a:lnSpc>
                      </a:pPr>
                      <a:r>
                        <a:rPr lang="nl-NL" sz="550" b="0" i="0" u="none" strike="noStrike">
                          <a:solidFill>
                            <a:srgbClr val="000000"/>
                          </a:solidFill>
                          <a:latin typeface="Century Gothic" panose="020B0502020202020204" pitchFamily="34" charset="0"/>
                        </a:rPr>
                        <a:t>0,41</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766045966"/>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Control Ring</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Ja</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23314923"/>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Afstandsinformatie</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Ja</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540912908"/>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Image Stabilizer OIS</a:t>
                      </a:r>
                      <a:r>
                        <a:rPr lang="nl-NL" sz="550" b="1" i="0" u="none" strike="noStrike" baseline="30000">
                          <a:solidFill>
                            <a:schemeClr val="tx1"/>
                          </a:solidFill>
                          <a:latin typeface="Century Gothic" panose="020B0502020202020204" pitchFamily="34" charset="0"/>
                          <a:ea typeface="+mn-ea"/>
                          <a:cs typeface="+mn-cs"/>
                        </a:rPr>
                        <a:t>3</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5,5</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305652123"/>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Image Stabilizer IBIS x OIS</a:t>
                      </a:r>
                      <a:r>
                        <a:rPr lang="nl-NL" sz="550" b="1" i="0" u="none" strike="noStrike" baseline="30000">
                          <a:solidFill>
                            <a:schemeClr val="tx1"/>
                          </a:solidFill>
                          <a:latin typeface="Century Gothic" panose="020B0502020202020204" pitchFamily="34" charset="0"/>
                          <a:ea typeface="+mn-ea"/>
                          <a:cs typeface="+mn-cs"/>
                        </a:rPr>
                        <a:t>3</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6</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918131761"/>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AF-actuator</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Nano USM</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666082776"/>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Coatings </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Super Spectra</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518589849"/>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Fluor</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Nee</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41137806"/>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endParaRPr lang="en-US" sz="550" b="1" i="0" u="none" strike="noStrike" kern="1200" dirty="0">
                        <a:solidFill>
                          <a:schemeClr val="tx1"/>
                        </a:solidFill>
                        <a:effectLst/>
                        <a:latin typeface="Century Gothic" panose="020B0502020202020204" pitchFamily="34" charset="0"/>
                        <a:ea typeface="+mn-ea"/>
                        <a:cs typeface="+mn-cs"/>
                      </a:endParaRP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endParaRPr lang="en-US" sz="550" b="0" i="0" u="none" strike="noStrike" dirty="0">
                        <a:solidFill>
                          <a:srgbClr val="000000"/>
                        </a:solidFill>
                        <a:effectLst/>
                        <a:latin typeface="Century Gothic" panose="020B0502020202020204" pitchFamily="34" charset="0"/>
                      </a:endParaRP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039941271"/>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ACCESSOIRES</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endParaRPr lang="en-US" sz="550" b="0" i="0" u="none" strike="noStrike" dirty="0">
                        <a:solidFill>
                          <a:srgbClr val="000000"/>
                        </a:solidFill>
                        <a:effectLst/>
                        <a:latin typeface="Century Gothic" panose="020B0502020202020204" pitchFamily="34" charset="0"/>
                      </a:endParaRP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549769647"/>
                  </a:ext>
                </a:extLst>
              </a:tr>
              <a:tr h="47363">
                <a:tc>
                  <a:txBody>
                    <a:bodyPr/>
                    <a:lstStyle/>
                    <a:p>
                      <a:pPr algn="l" fontAlgn="t">
                        <a:lnSpc>
                          <a:spcPts val="660"/>
                        </a:lnSpc>
                      </a:pPr>
                      <a:r>
                        <a:rPr lang="nl-NL" sz="550" b="1" i="0" u="none" strike="noStrike">
                          <a:solidFill>
                            <a:schemeClr val="tx1"/>
                          </a:solidFill>
                          <a:latin typeface="Century Gothic" panose="020B0502020202020204" pitchFamily="34" charset="0"/>
                        </a:rPr>
                        <a:t>Lensdop</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E-67 II</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588908066"/>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Lenskap</a:t>
                      </a:r>
                      <a:r>
                        <a:rPr lang="nl-NL" sz="550" b="1" i="0" u="none" strike="noStrike" baseline="30000">
                          <a:solidFill>
                            <a:schemeClr val="tx1"/>
                          </a:solidFill>
                          <a:latin typeface="Century Gothic" panose="020B0502020202020204" pitchFamily="34" charset="0"/>
                          <a:ea typeface="+mn-ea"/>
                          <a:cs typeface="+mn-cs"/>
                        </a:rPr>
                        <a:t>4</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ET-74B</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55114607"/>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Lenstas</a:t>
                      </a:r>
                      <a:r>
                        <a:rPr lang="nl-NL" sz="550" b="1" i="0" u="none" strike="noStrike" baseline="30000">
                          <a:solidFill>
                            <a:schemeClr val="tx1"/>
                          </a:solidFill>
                          <a:latin typeface="Century Gothic" panose="020B0502020202020204" pitchFamily="34" charset="0"/>
                          <a:ea typeface="+mn-ea"/>
                          <a:cs typeface="+mn-cs"/>
                        </a:rPr>
                        <a:t>4</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LP1224</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637950147"/>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Kap achterzijde</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ea typeface="+mn-ea"/>
                          <a:cs typeface="+mn-cs"/>
                        </a:rPr>
                        <a:t>Lensstofdop RF</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287922554"/>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Vergroting met tussenring EF12 II</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037604871"/>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Vergroting met tussenring EF25 II</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559698387"/>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Compatibiliteit met Extender</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Alleen compatibel met RF-extenders</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182849434"/>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Tussenringen</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639337010"/>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Overige accessoires</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978078951"/>
                  </a:ext>
                </a:extLst>
              </a:tr>
            </a:tbl>
          </a:graphicData>
        </a:graphic>
      </p:graphicFrame>
      <p:graphicFrame>
        <p:nvGraphicFramePr>
          <p:cNvPr id="7" name="Table 6">
            <a:extLst>
              <a:ext uri="{FF2B5EF4-FFF2-40B4-BE49-F238E27FC236}">
                <a16:creationId xmlns:a16="http://schemas.microsoft.com/office/drawing/2014/main" id="{2C64EDAB-24D2-4A96-861B-629D86E3BC70}"/>
              </a:ext>
            </a:extLst>
          </p:cNvPr>
          <p:cNvGraphicFramePr>
            <a:graphicFrameLocks noGrp="1"/>
          </p:cNvGraphicFramePr>
          <p:nvPr>
            <p:extLst>
              <p:ext uri="{D42A27DB-BD31-4B8C-83A1-F6EECF244321}">
                <p14:modId xmlns:p14="http://schemas.microsoft.com/office/powerpoint/2010/main" val="203921617"/>
              </p:ext>
            </p:extLst>
          </p:nvPr>
        </p:nvGraphicFramePr>
        <p:xfrm>
          <a:off x="3845359" y="1279088"/>
          <a:ext cx="2990851" cy="2321560"/>
        </p:xfrm>
        <a:graphic>
          <a:graphicData uri="http://schemas.openxmlformats.org/drawingml/2006/table">
            <a:tbl>
              <a:tblPr/>
              <a:tblGrid>
                <a:gridCol w="1097560">
                  <a:extLst>
                    <a:ext uri="{9D8B030D-6E8A-4147-A177-3AD203B41FA5}">
                      <a16:colId xmlns:a16="http://schemas.microsoft.com/office/drawing/2014/main" val="2217683715"/>
                    </a:ext>
                  </a:extLst>
                </a:gridCol>
                <a:gridCol w="1893291">
                  <a:extLst>
                    <a:ext uri="{9D8B030D-6E8A-4147-A177-3AD203B41FA5}">
                      <a16:colId xmlns:a16="http://schemas.microsoft.com/office/drawing/2014/main" val="294119739"/>
                    </a:ext>
                  </a:extLst>
                </a:gridCol>
              </a:tblGrid>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dirty="0">
                          <a:solidFill>
                            <a:schemeClr val="tx1"/>
                          </a:solidFill>
                          <a:latin typeface="Century Gothic" panose="020B0502020202020204" pitchFamily="34" charset="0"/>
                          <a:ea typeface="+mn-ea"/>
                          <a:cs typeface="+mn-cs"/>
                        </a:rPr>
                        <a:t>SPECIFICATIES MET </a:t>
                      </a:r>
                      <a:br>
                        <a:rPr lang="nl-NL" sz="550" b="1" i="0" u="none" strike="noStrike" dirty="0">
                          <a:solidFill>
                            <a:schemeClr val="tx1"/>
                          </a:solidFill>
                          <a:latin typeface="Century Gothic" panose="020B0502020202020204" pitchFamily="34" charset="0"/>
                          <a:ea typeface="+mn-ea"/>
                          <a:cs typeface="+mn-cs"/>
                        </a:rPr>
                      </a:br>
                      <a:r>
                        <a:rPr lang="nl-NL" sz="550" b="1" i="0" u="none" strike="noStrike" dirty="0">
                          <a:solidFill>
                            <a:schemeClr val="tx1"/>
                          </a:solidFill>
                          <a:latin typeface="Century Gothic" panose="020B0502020202020204" pitchFamily="34" charset="0"/>
                          <a:ea typeface="+mn-ea"/>
                          <a:cs typeface="+mn-cs"/>
                        </a:rPr>
                        <a:t>1,4X-EXTENDER</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rtl="0" fontAlgn="t">
                        <a:lnSpc>
                          <a:spcPts val="660"/>
                        </a:lnSpc>
                      </a:pPr>
                      <a:endParaRPr lang="en-US" sz="550" b="0" i="0" u="none" strike="noStrike" dirty="0">
                        <a:solidFill>
                          <a:srgbClr val="000000"/>
                        </a:solidFill>
                        <a:effectLst/>
                        <a:latin typeface="Century Gothic" panose="020B0502020202020204" pitchFamily="34" charset="0"/>
                      </a:endParaRP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568990153"/>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Brandpuntsafstand</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140mm - 560mm</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148642686"/>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Grootste diafragma</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f/8 - f/11</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817838913"/>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Maximale vergroting</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0,58</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435494549"/>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AF mogelijk</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Ja</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612670863"/>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Image Stabilizer</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0" i="0" u="none" strike="noStrike">
                          <a:solidFill>
                            <a:srgbClr val="000000"/>
                          </a:solidFill>
                          <a:latin typeface="Century Gothic" panose="020B0502020202020204" pitchFamily="34" charset="0"/>
                        </a:rPr>
                        <a:t>Ja</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667111755"/>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endParaRPr lang="en-US" sz="550" b="1" i="0" u="none" strike="noStrike" kern="1200" dirty="0">
                        <a:solidFill>
                          <a:schemeClr val="tx1"/>
                        </a:solidFill>
                        <a:effectLst/>
                        <a:latin typeface="Century Gothic" panose="020B0502020202020204" pitchFamily="34" charset="0"/>
                        <a:ea typeface="+mn-ea"/>
                        <a:cs typeface="+mn-cs"/>
                      </a:endParaRP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rtl="0" fontAlgn="t">
                        <a:lnSpc>
                          <a:spcPts val="660"/>
                        </a:lnSpc>
                      </a:pPr>
                      <a:endParaRPr lang="en-US" sz="550" b="0" i="0" u="none" strike="noStrike" dirty="0">
                        <a:solidFill>
                          <a:srgbClr val="000000"/>
                        </a:solidFill>
                        <a:effectLst/>
                        <a:latin typeface="Century Gothic" panose="020B0502020202020204" pitchFamily="34" charset="0"/>
                      </a:endParaRP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510208572"/>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dirty="0">
                          <a:solidFill>
                            <a:schemeClr val="tx1"/>
                          </a:solidFill>
                          <a:latin typeface="Century Gothic" panose="020B0502020202020204" pitchFamily="34" charset="0"/>
                          <a:ea typeface="+mn-ea"/>
                          <a:cs typeface="+mn-cs"/>
                        </a:rPr>
                        <a:t>SPECIFICATIES MET </a:t>
                      </a:r>
                      <a:br>
                        <a:rPr lang="nl-NL" sz="550" b="1" i="0" u="none" strike="noStrike" dirty="0">
                          <a:solidFill>
                            <a:schemeClr val="tx1"/>
                          </a:solidFill>
                          <a:latin typeface="Century Gothic" panose="020B0502020202020204" pitchFamily="34" charset="0"/>
                          <a:ea typeface="+mn-ea"/>
                          <a:cs typeface="+mn-cs"/>
                        </a:rPr>
                      </a:br>
                      <a:r>
                        <a:rPr lang="nl-NL" sz="550" b="1" i="0" u="none" strike="noStrike" dirty="0">
                          <a:solidFill>
                            <a:schemeClr val="tx1"/>
                          </a:solidFill>
                          <a:latin typeface="Century Gothic" panose="020B0502020202020204" pitchFamily="34" charset="0"/>
                          <a:ea typeface="+mn-ea"/>
                          <a:cs typeface="+mn-cs"/>
                        </a:rPr>
                        <a:t>2X-EXTENDER</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rtl="0" fontAlgn="t">
                        <a:lnSpc>
                          <a:spcPts val="660"/>
                        </a:lnSpc>
                      </a:pPr>
                      <a:endParaRPr lang="en-US" sz="550" b="0" i="0" u="none" strike="noStrike" dirty="0">
                        <a:solidFill>
                          <a:srgbClr val="000000"/>
                        </a:solidFill>
                        <a:effectLst/>
                        <a:latin typeface="Century Gothic" panose="020B0502020202020204" pitchFamily="34" charset="0"/>
                      </a:endParaRP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181908781"/>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Brandpuntsafstand</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200mm - 800mm </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574057026"/>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Grootste diafragma</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f/11 - f/16</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275686964"/>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Maximale vergroting</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0,83</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945128066"/>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AF mogelijk</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Ja</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76467182"/>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Image Stabilizer</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Ja</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39552774"/>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endParaRPr lang="en-US" sz="550" b="1" i="0" u="none" strike="noStrike" kern="1200" dirty="0">
                        <a:solidFill>
                          <a:schemeClr val="tx1"/>
                        </a:solidFill>
                        <a:effectLst/>
                        <a:latin typeface="Century Gothic" panose="020B0502020202020204" pitchFamily="34" charset="0"/>
                        <a:ea typeface="+mn-ea"/>
                        <a:cs typeface="+mn-cs"/>
                      </a:endParaRP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rtl="0" fontAlgn="t">
                        <a:lnSpc>
                          <a:spcPts val="660"/>
                        </a:lnSpc>
                      </a:pPr>
                      <a:endParaRPr lang="en-US" sz="550" b="0" i="0" u="none" strike="noStrike" dirty="0">
                        <a:solidFill>
                          <a:srgbClr val="000000"/>
                        </a:solidFill>
                        <a:effectLst/>
                        <a:latin typeface="Century Gothic" panose="020B0502020202020204" pitchFamily="34" charset="0"/>
                      </a:endParaRP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396506438"/>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FYSIEKE SPECIFICATIES</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rtl="0" fontAlgn="t">
                        <a:lnSpc>
                          <a:spcPts val="660"/>
                        </a:lnSpc>
                      </a:pPr>
                      <a:endParaRPr lang="en-US" sz="550" b="0" i="0" u="none" strike="noStrike" dirty="0">
                        <a:solidFill>
                          <a:srgbClr val="000000"/>
                        </a:solidFill>
                        <a:effectLst/>
                        <a:latin typeface="Century Gothic" panose="020B0502020202020204" pitchFamily="34" charset="0"/>
                      </a:endParaRP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541914669"/>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Stof- en vochtbestendig</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Nee</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759643224"/>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Coating buitenzijde</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620681154"/>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Filterdiameter (mm)</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67</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257425623"/>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Max. Diameter x lengte (mm)</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79,5 x 164,7</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1057486523"/>
                  </a:ext>
                </a:extLst>
              </a:tr>
              <a:tr h="0">
                <a:tc>
                  <a:txBody>
                    <a:bodyPr/>
                    <a:lstStyle/>
                    <a:p>
                      <a:pPr marL="0" marR="0" lvl="0" indent="0" algn="l" defTabSz="521437" rtl="0" eaLnBrk="1" fontAlgn="t" latinLnBrk="0" hangingPunct="1">
                        <a:lnSpc>
                          <a:spcPts val="660"/>
                        </a:lnSpc>
                        <a:spcBef>
                          <a:spcPts val="0"/>
                        </a:spcBef>
                        <a:spcAft>
                          <a:spcPts val="0"/>
                        </a:spcAft>
                        <a:buClrTx/>
                        <a:buSzTx/>
                        <a:buFontTx/>
                        <a:buNone/>
                        <a:tabLst/>
                        <a:defRPr/>
                      </a:pPr>
                      <a:r>
                        <a:rPr lang="nl-NL" sz="550" b="1" i="0" u="none" strike="noStrike">
                          <a:solidFill>
                            <a:schemeClr val="tx1"/>
                          </a:solidFill>
                          <a:latin typeface="Century Gothic" panose="020B0502020202020204" pitchFamily="34" charset="0"/>
                          <a:ea typeface="+mn-ea"/>
                          <a:cs typeface="+mn-cs"/>
                        </a:rPr>
                        <a:t>Gewicht (g)</a:t>
                      </a:r>
                    </a:p>
                  </a:txBody>
                  <a:tcPr marL="0" marT="9144" marB="9144">
                    <a:lnL>
                      <a:noFill/>
                    </a:lnL>
                    <a:lnR w="6350" cap="flat" cmpd="sng" algn="ctr">
                      <a:solidFill>
                        <a:srgbClr val="5698D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algn="l" fontAlgn="t">
                        <a:lnSpc>
                          <a:spcPts val="660"/>
                        </a:lnSpc>
                      </a:pPr>
                      <a:r>
                        <a:rPr lang="nl-NL" sz="550" b="0" i="0" u="none" strike="noStrike">
                          <a:solidFill>
                            <a:srgbClr val="000000"/>
                          </a:solidFill>
                          <a:latin typeface="Century Gothic" panose="020B0502020202020204" pitchFamily="34" charset="0"/>
                        </a:rPr>
                        <a:t>635</a:t>
                      </a:r>
                    </a:p>
                  </a:txBody>
                  <a:tcPr marR="0" marT="9144" marB="9144">
                    <a:lnL w="6350" cap="flat" cmpd="sng" algn="ctr">
                      <a:solidFill>
                        <a:srgbClr val="5698D0"/>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910195342"/>
                  </a:ext>
                </a:extLst>
              </a:tr>
            </a:tbl>
          </a:graphicData>
        </a:graphic>
      </p:graphicFrame>
      <p:sp>
        <p:nvSpPr>
          <p:cNvPr id="9" name="Text Placeholder 1">
            <a:extLst>
              <a:ext uri="{FF2B5EF4-FFF2-40B4-BE49-F238E27FC236}">
                <a16:creationId xmlns:a16="http://schemas.microsoft.com/office/drawing/2014/main" id="{BE7595F1-30DB-4520-AE8E-EAC734B6C27C}"/>
              </a:ext>
            </a:extLst>
          </p:cNvPr>
          <p:cNvSpPr txBox="1">
            <a:spLocks/>
          </p:cNvSpPr>
          <p:nvPr/>
        </p:nvSpPr>
        <p:spPr>
          <a:xfrm>
            <a:off x="3200122" y="581312"/>
            <a:ext cx="3636088" cy="263395"/>
          </a:xfrm>
          <a:prstGeom prst="rect">
            <a:avLst/>
          </a:prstGeom>
        </p:spPr>
        <p:txBody>
          <a:bodyPr vert="horz" lIns="0" tIns="52144" rIns="0" bIns="52144" rtlCol="0" anchor="ctr">
            <a:noAutofit/>
          </a:bodyPr>
          <a:lstStyle>
            <a:lvl1pPr marL="0" indent="0" algn="l" defTabSz="521437" rtl="0" eaLnBrk="1" latinLnBrk="0" hangingPunct="1">
              <a:lnSpc>
                <a:spcPct val="90000"/>
              </a:lnSpc>
              <a:spcBef>
                <a:spcPct val="20000"/>
              </a:spcBef>
              <a:buFont typeface="Arial"/>
              <a:buNone/>
              <a:defRPr sz="4000" b="1" i="0" kern="1200" baseline="0">
                <a:solidFill>
                  <a:schemeClr val="tx1"/>
                </a:solidFill>
                <a:latin typeface="Century Gothic" panose="020B0502020202020204" pitchFamily="34" charset="0"/>
                <a:ea typeface="Century Gothic" panose="020B0502020202020204" pitchFamily="34" charset="0"/>
                <a:cs typeface="Century Gothic" panose="020B0502020202020204" pitchFamily="34" charset="0"/>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pPr algn="r"/>
            <a:r>
              <a:rPr lang="nl-NL" sz="1900"/>
              <a:t>RF 100-400mm F5.6-8 IS USM</a:t>
            </a:r>
          </a:p>
        </p:txBody>
      </p:sp>
      <p:graphicFrame>
        <p:nvGraphicFramePr>
          <p:cNvPr id="8" name="Table 7">
            <a:extLst>
              <a:ext uri="{FF2B5EF4-FFF2-40B4-BE49-F238E27FC236}">
                <a16:creationId xmlns:a16="http://schemas.microsoft.com/office/drawing/2014/main" id="{C1BB6D19-CA8E-4BD6-8D5D-DC064711CB52}"/>
              </a:ext>
            </a:extLst>
          </p:cNvPr>
          <p:cNvGraphicFramePr>
            <a:graphicFrameLocks noGrp="1"/>
          </p:cNvGraphicFramePr>
          <p:nvPr>
            <p:extLst>
              <p:ext uri="{D42A27DB-BD31-4B8C-83A1-F6EECF244321}">
                <p14:modId xmlns:p14="http://schemas.microsoft.com/office/powerpoint/2010/main" val="1519043888"/>
              </p:ext>
            </p:extLst>
          </p:nvPr>
        </p:nvGraphicFramePr>
        <p:xfrm>
          <a:off x="3838155" y="3747277"/>
          <a:ext cx="2838360" cy="1524336"/>
        </p:xfrm>
        <a:graphic>
          <a:graphicData uri="http://schemas.openxmlformats.org/drawingml/2006/table">
            <a:tbl>
              <a:tblPr/>
              <a:tblGrid>
                <a:gridCol w="2838360">
                  <a:extLst>
                    <a:ext uri="{9D8B030D-6E8A-4147-A177-3AD203B41FA5}">
                      <a16:colId xmlns:a16="http://schemas.microsoft.com/office/drawing/2014/main" val="428080417"/>
                    </a:ext>
                  </a:extLst>
                </a:gridCol>
              </a:tblGrid>
              <a:tr h="119271">
                <a:tc>
                  <a:txBody>
                    <a:bodyPr/>
                    <a:lstStyle/>
                    <a:p>
                      <a:pPr marL="0" marR="0" lvl="0" indent="0" algn="l" defTabSz="521437" rtl="0" eaLnBrk="1" fontAlgn="b" latinLnBrk="0" hangingPunct="1">
                        <a:lnSpc>
                          <a:spcPts val="660"/>
                        </a:lnSpc>
                        <a:spcBef>
                          <a:spcPts val="0"/>
                        </a:spcBef>
                        <a:spcAft>
                          <a:spcPts val="0"/>
                        </a:spcAft>
                        <a:buClrTx/>
                        <a:buSzTx/>
                        <a:buFontTx/>
                        <a:buNone/>
                        <a:tabLst/>
                        <a:defRPr/>
                      </a:pPr>
                      <a:r>
                        <a:rPr lang="nl-NL" sz="550" b="1" i="0" u="none" strike="noStrike">
                          <a:solidFill>
                            <a:srgbClr val="000000"/>
                          </a:solidFill>
                          <a:latin typeface="Century Gothic" panose="020B0502020202020204" pitchFamily="34" charset="0"/>
                        </a:rPr>
                        <a:t>Voetnoot:</a:t>
                      </a:r>
                    </a:p>
                  </a:txBody>
                  <a:tcPr marL="9144" marR="9144" marT="10058" marB="10058">
                    <a:lnL>
                      <a:noFill/>
                    </a:lnL>
                    <a:lnR>
                      <a:noFill/>
                    </a:lnR>
                    <a:lnT>
                      <a:noFill/>
                    </a:lnT>
                    <a:lnB>
                      <a:noFill/>
                    </a:lnB>
                  </a:tcPr>
                </a:tc>
                <a:extLst>
                  <a:ext uri="{0D108BD9-81ED-4DB2-BD59-A6C34878D82A}">
                    <a16:rowId xmlns:a16="http://schemas.microsoft.com/office/drawing/2014/main" val="1042988973"/>
                  </a:ext>
                </a:extLst>
              </a:tr>
              <a:tr h="119271">
                <a:tc>
                  <a:txBody>
                    <a:bodyPr/>
                    <a:lstStyle/>
                    <a:p>
                      <a:pPr algn="l" fontAlgn="b">
                        <a:lnSpc>
                          <a:spcPts val="660"/>
                        </a:lnSpc>
                      </a:pPr>
                      <a:r>
                        <a:rPr lang="nl-NL" sz="450" b="0" i="0" u="none" strike="noStrike" baseline="30000">
                          <a:solidFill>
                            <a:srgbClr val="000000"/>
                          </a:solidFill>
                          <a:latin typeface="Century Gothic" panose="020B0502020202020204" pitchFamily="34" charset="0"/>
                        </a:rPr>
                        <a:t>1 </a:t>
                      </a:r>
                      <a:r>
                        <a:rPr lang="nl-NL" sz="450" b="0" i="0" u="none" strike="noStrike">
                          <a:solidFill>
                            <a:srgbClr val="000000"/>
                          </a:solidFill>
                          <a:latin typeface="Century Gothic" panose="020B0502020202020204" pitchFamily="34" charset="0"/>
                        </a:rPr>
                        <a:t>1,2 m bij 100mm / 0,88 m bij 200mm / 0,95 m bij 300mm / 1,05 m bij 400mm</a:t>
                      </a:r>
                    </a:p>
                  </a:txBody>
                  <a:tcPr marL="9144" marR="9144" marT="10058" marB="10058">
                    <a:lnL>
                      <a:noFill/>
                    </a:lnL>
                    <a:lnR>
                      <a:noFill/>
                    </a:lnR>
                    <a:lnT>
                      <a:noFill/>
                    </a:lnT>
                    <a:lnB>
                      <a:noFill/>
                    </a:lnB>
                  </a:tcPr>
                </a:tc>
                <a:extLst>
                  <a:ext uri="{0D108BD9-81ED-4DB2-BD59-A6C34878D82A}">
                    <a16:rowId xmlns:a16="http://schemas.microsoft.com/office/drawing/2014/main" val="2210558514"/>
                  </a:ext>
                </a:extLst>
              </a:tr>
              <a:tr h="119271">
                <a:tc>
                  <a:txBody>
                    <a:bodyPr/>
                    <a:lstStyle/>
                    <a:p>
                      <a:pPr algn="l" fontAlgn="b">
                        <a:lnSpc>
                          <a:spcPts val="660"/>
                        </a:lnSpc>
                      </a:pPr>
                      <a:r>
                        <a:rPr lang="nl-NL" sz="450" b="0" i="0" u="none" strike="noStrike" baseline="30000">
                          <a:solidFill>
                            <a:srgbClr val="000000"/>
                          </a:solidFill>
                          <a:latin typeface="Century Gothic" panose="020B0502020202020204" pitchFamily="34" charset="0"/>
                        </a:rPr>
                        <a:t>2 </a:t>
                      </a:r>
                      <a:r>
                        <a:rPr lang="nl-NL" sz="450" b="0" i="0" u="none" strike="noStrike">
                          <a:solidFill>
                            <a:srgbClr val="000000"/>
                          </a:solidFill>
                          <a:latin typeface="Century Gothic" panose="020B0502020202020204" pitchFamily="34" charset="0"/>
                        </a:rPr>
                        <a:t>0,09 x bij 100mm / 0,24 x bij 200mm / 0,34 x bij 300mm / 0,41 x bij 400mm</a:t>
                      </a:r>
                    </a:p>
                  </a:txBody>
                  <a:tcPr marL="9144" marR="9144" marT="10058" marB="10058">
                    <a:lnL>
                      <a:noFill/>
                    </a:lnL>
                    <a:lnR>
                      <a:noFill/>
                    </a:lnR>
                    <a:lnT>
                      <a:noFill/>
                    </a:lnT>
                    <a:lnB>
                      <a:noFill/>
                    </a:lnB>
                  </a:tcPr>
                </a:tc>
                <a:extLst>
                  <a:ext uri="{0D108BD9-81ED-4DB2-BD59-A6C34878D82A}">
                    <a16:rowId xmlns:a16="http://schemas.microsoft.com/office/drawing/2014/main" val="344558862"/>
                  </a:ext>
                </a:extLst>
              </a:tr>
              <a:tr h="119271">
                <a:tc>
                  <a:txBody>
                    <a:bodyPr/>
                    <a:lstStyle/>
                    <a:p>
                      <a:pPr algn="l" fontAlgn="b">
                        <a:lnSpc>
                          <a:spcPts val="660"/>
                        </a:lnSpc>
                      </a:pPr>
                      <a:r>
                        <a:rPr lang="nl-NL" sz="450" b="0" i="0" u="none" strike="noStrike" baseline="30000">
                          <a:solidFill>
                            <a:srgbClr val="000000"/>
                          </a:solidFill>
                          <a:latin typeface="Century Gothic" panose="020B0502020202020204" pitchFamily="34" charset="0"/>
                        </a:rPr>
                        <a:t>3 </a:t>
                      </a:r>
                      <a:r>
                        <a:rPr lang="nl-NL" sz="450" b="0" i="0" u="none" strike="noStrike">
                          <a:solidFill>
                            <a:srgbClr val="000000"/>
                          </a:solidFill>
                          <a:latin typeface="Century Gothic" panose="020B0502020202020204" pitchFamily="34" charset="0"/>
                        </a:rPr>
                        <a:t>CIPA-norm</a:t>
                      </a:r>
                    </a:p>
                  </a:txBody>
                  <a:tcPr marL="9144" marR="9144" marT="10058" marB="10058">
                    <a:lnL>
                      <a:noFill/>
                    </a:lnL>
                    <a:lnR>
                      <a:noFill/>
                    </a:lnR>
                    <a:lnT>
                      <a:noFill/>
                    </a:lnT>
                    <a:lnB>
                      <a:noFill/>
                    </a:lnB>
                  </a:tcPr>
                </a:tc>
                <a:extLst>
                  <a:ext uri="{0D108BD9-81ED-4DB2-BD59-A6C34878D82A}">
                    <a16:rowId xmlns:a16="http://schemas.microsoft.com/office/drawing/2014/main" val="1955451270"/>
                  </a:ext>
                </a:extLst>
              </a:tr>
              <a:tr h="119271">
                <a:tc>
                  <a:txBody>
                    <a:bodyPr/>
                    <a:lstStyle/>
                    <a:p>
                      <a:pPr algn="l" fontAlgn="b">
                        <a:lnSpc>
                          <a:spcPts val="660"/>
                        </a:lnSpc>
                      </a:pPr>
                      <a:r>
                        <a:rPr lang="nl-NL" sz="450" b="0" i="0" u="none" strike="noStrike" baseline="30000">
                          <a:solidFill>
                            <a:srgbClr val="000000"/>
                          </a:solidFill>
                          <a:latin typeface="Century Gothic" panose="020B0502020202020204" pitchFamily="34" charset="0"/>
                        </a:rPr>
                        <a:t>4 </a:t>
                      </a:r>
                      <a:r>
                        <a:rPr lang="nl-NL" sz="450" b="0" i="0" u="none" strike="noStrike">
                          <a:solidFill>
                            <a:srgbClr val="000000"/>
                          </a:solidFill>
                          <a:latin typeface="Century Gothic" panose="020B0502020202020204" pitchFamily="34" charset="0"/>
                        </a:rPr>
                        <a:t>Verkrijgbaar als optioneel accessoire</a:t>
                      </a:r>
                    </a:p>
                  </a:txBody>
                  <a:tcPr marL="9144" marR="9144" marT="10058" marB="10058">
                    <a:lnL>
                      <a:noFill/>
                    </a:lnL>
                    <a:lnR>
                      <a:noFill/>
                    </a:lnR>
                    <a:lnT>
                      <a:noFill/>
                    </a:lnT>
                    <a:lnB>
                      <a:noFill/>
                    </a:lnB>
                  </a:tcPr>
                </a:tc>
                <a:extLst>
                  <a:ext uri="{0D108BD9-81ED-4DB2-BD59-A6C34878D82A}">
                    <a16:rowId xmlns:a16="http://schemas.microsoft.com/office/drawing/2014/main" val="80400054"/>
                  </a:ext>
                </a:extLst>
              </a:tr>
              <a:tr h="119271">
                <a:tc>
                  <a:txBody>
                    <a:bodyPr/>
                    <a:lstStyle/>
                    <a:p>
                      <a:pPr marL="0" marR="0" lvl="0" indent="0" algn="l" defTabSz="521437" rtl="0" eaLnBrk="1" fontAlgn="b" latinLnBrk="0" hangingPunct="1">
                        <a:lnSpc>
                          <a:spcPts val="660"/>
                        </a:lnSpc>
                        <a:spcBef>
                          <a:spcPts val="0"/>
                        </a:spcBef>
                        <a:spcAft>
                          <a:spcPts val="0"/>
                        </a:spcAft>
                        <a:buClrTx/>
                        <a:buSzTx/>
                        <a:buFontTx/>
                        <a:buNone/>
                        <a:tabLst/>
                        <a:defRPr/>
                      </a:pPr>
                      <a:r>
                        <a:rPr lang="nl-NL" sz="450" b="0" i="0" u="none" strike="noStrike">
                          <a:solidFill>
                            <a:srgbClr val="000000"/>
                          </a:solidFill>
                          <a:latin typeface="Century Gothic" panose="020B0502020202020204" pitchFamily="34" charset="0"/>
                        </a:rPr>
                        <a:t>Dual Pixel CMOS AF en meting worden beide ondersteund binnen de volgende parameters:</a:t>
                      </a:r>
                    </a:p>
                  </a:txBody>
                  <a:tcPr marL="9144" marR="9144" marT="10058" marB="10058">
                    <a:lnL>
                      <a:noFill/>
                    </a:lnL>
                    <a:lnR>
                      <a:noFill/>
                    </a:lnR>
                    <a:lnT>
                      <a:noFill/>
                    </a:lnT>
                    <a:lnB>
                      <a:noFill/>
                    </a:lnB>
                  </a:tcPr>
                </a:tc>
                <a:extLst>
                  <a:ext uri="{0D108BD9-81ED-4DB2-BD59-A6C34878D82A}">
                    <a16:rowId xmlns:a16="http://schemas.microsoft.com/office/drawing/2014/main" val="3805358131"/>
                  </a:ext>
                </a:extLst>
              </a:tr>
              <a:tr h="119271">
                <a:tc>
                  <a:txBody>
                    <a:bodyPr/>
                    <a:lstStyle/>
                    <a:p>
                      <a:pPr algn="l" fontAlgn="b">
                        <a:lnSpc>
                          <a:spcPts val="660"/>
                        </a:lnSpc>
                      </a:pPr>
                      <a:r>
                        <a:rPr lang="nl-NL" sz="450" b="0" i="0" u="none" strike="noStrike">
                          <a:solidFill>
                            <a:srgbClr val="000000"/>
                          </a:solidFill>
                          <a:latin typeface="Century Gothic" panose="020B0502020202020204" pitchFamily="34" charset="0"/>
                        </a:rPr>
                        <a:t>EOS R, EOS RP</a:t>
                      </a:r>
                    </a:p>
                    <a:p>
                      <a:pPr algn="l" fontAlgn="b">
                        <a:lnSpc>
                          <a:spcPts val="660"/>
                        </a:lnSpc>
                      </a:pPr>
                      <a:r>
                        <a:rPr lang="nl-NL" sz="450" b="0" i="0" u="none" strike="noStrike">
                          <a:solidFill>
                            <a:srgbClr val="000000"/>
                          </a:solidFill>
                          <a:latin typeface="Century Gothic" panose="020B0502020202020204" pitchFamily="34" charset="0"/>
                        </a:rPr>
                        <a:t>Horizontaal: ca. 88%, verticaal: ca. 100%</a:t>
                      </a:r>
                    </a:p>
                    <a:p>
                      <a:pPr algn="l" fontAlgn="b">
                        <a:lnSpc>
                          <a:spcPts val="660"/>
                        </a:lnSpc>
                      </a:pPr>
                      <a:r>
                        <a:rPr lang="nl-NL" sz="450" b="0" i="0" u="none" strike="noStrike">
                          <a:solidFill>
                            <a:srgbClr val="000000"/>
                          </a:solidFill>
                          <a:latin typeface="Century Gothic" panose="020B0502020202020204" pitchFamily="34" charset="0"/>
                        </a:rPr>
                        <a:t>Bij gebruik van Extender RF1.4× horizontaal: ca. 80%, verticaal: ca. 80%</a:t>
                      </a:r>
                    </a:p>
                    <a:p>
                      <a:pPr algn="l" fontAlgn="b">
                        <a:lnSpc>
                          <a:spcPts val="660"/>
                        </a:lnSpc>
                      </a:pPr>
                      <a:r>
                        <a:rPr lang="nl-NL" sz="450" b="0" i="0" u="none" strike="noStrike">
                          <a:solidFill>
                            <a:srgbClr val="000000"/>
                          </a:solidFill>
                          <a:latin typeface="Century Gothic" panose="020B0502020202020204" pitchFamily="34" charset="0"/>
                        </a:rPr>
                        <a:t>Bij gebruik van Extender RF2× horizontaal: ca. 40%, verticaal: ca. 60%</a:t>
                      </a:r>
                    </a:p>
                  </a:txBody>
                  <a:tcPr marL="9144" marR="9144" marT="10058" marB="10058">
                    <a:lnL>
                      <a:noFill/>
                    </a:lnL>
                    <a:lnR>
                      <a:noFill/>
                    </a:lnR>
                    <a:lnT>
                      <a:noFill/>
                    </a:lnT>
                    <a:lnB>
                      <a:noFill/>
                    </a:lnB>
                  </a:tcPr>
                </a:tc>
                <a:extLst>
                  <a:ext uri="{0D108BD9-81ED-4DB2-BD59-A6C34878D82A}">
                    <a16:rowId xmlns:a16="http://schemas.microsoft.com/office/drawing/2014/main" val="1404917004"/>
                  </a:ext>
                </a:extLst>
              </a:tr>
              <a:tr h="119271">
                <a:tc>
                  <a:txBody>
                    <a:bodyPr/>
                    <a:lstStyle/>
                    <a:p>
                      <a:pPr algn="l" fontAlgn="b">
                        <a:lnSpc>
                          <a:spcPts val="660"/>
                        </a:lnSpc>
                      </a:pPr>
                      <a:r>
                        <a:rPr lang="nl-NL" sz="450" b="0" i="0" u="none" strike="noStrike">
                          <a:solidFill>
                            <a:srgbClr val="000000"/>
                          </a:solidFill>
                          <a:latin typeface="Century Gothic" panose="020B0502020202020204" pitchFamily="34" charset="0"/>
                        </a:rPr>
                        <a:t>EOS R5, EOS R6</a:t>
                      </a:r>
                    </a:p>
                    <a:p>
                      <a:pPr algn="l" fontAlgn="b">
                        <a:lnSpc>
                          <a:spcPts val="660"/>
                        </a:lnSpc>
                      </a:pPr>
                      <a:r>
                        <a:rPr lang="nl-NL" sz="450" b="0" i="0" u="none" strike="noStrike">
                          <a:solidFill>
                            <a:srgbClr val="000000"/>
                          </a:solidFill>
                          <a:latin typeface="Century Gothic" panose="020B0502020202020204" pitchFamily="34" charset="0"/>
                        </a:rPr>
                        <a:t>Horizontaal: ca. 90%, verticaal: ca. 100%</a:t>
                      </a:r>
                    </a:p>
                    <a:p>
                      <a:pPr algn="l" fontAlgn="b">
                        <a:lnSpc>
                          <a:spcPts val="660"/>
                        </a:lnSpc>
                      </a:pPr>
                      <a:r>
                        <a:rPr lang="nl-NL" sz="450" b="0" i="0" u="none" strike="noStrike">
                          <a:solidFill>
                            <a:srgbClr val="000000"/>
                          </a:solidFill>
                          <a:latin typeface="Century Gothic" panose="020B0502020202020204" pitchFamily="34" charset="0"/>
                        </a:rPr>
                        <a:t>Face + Tracking horizontaal: ca. 100%, verticaal: ca. 100%</a:t>
                      </a:r>
                    </a:p>
                    <a:p>
                      <a:pPr algn="l" fontAlgn="b">
                        <a:lnSpc>
                          <a:spcPts val="660"/>
                        </a:lnSpc>
                      </a:pPr>
                      <a:r>
                        <a:rPr lang="nl-NL" sz="450" b="0" i="0" u="none" strike="noStrike">
                          <a:solidFill>
                            <a:srgbClr val="000000"/>
                          </a:solidFill>
                          <a:latin typeface="Century Gothic" panose="020B0502020202020204" pitchFamily="34" charset="0"/>
                        </a:rPr>
                        <a:t>Bij gebruik van Extender RF1.4× horizontaal: ca. 80%, verticaal: ca. 80%</a:t>
                      </a:r>
                    </a:p>
                    <a:p>
                      <a:pPr algn="l" fontAlgn="b">
                        <a:lnSpc>
                          <a:spcPts val="660"/>
                        </a:lnSpc>
                      </a:pPr>
                      <a:r>
                        <a:rPr lang="nl-NL" sz="450" b="0" i="0" u="none" strike="noStrike">
                          <a:solidFill>
                            <a:srgbClr val="000000"/>
                          </a:solidFill>
                          <a:latin typeface="Century Gothic" panose="020B0502020202020204" pitchFamily="34" charset="0"/>
                        </a:rPr>
                        <a:t>Bij gebruik van Extender RF2× horizontaal: ca. 40%, verticaal: ca. 60%</a:t>
                      </a:r>
                    </a:p>
                  </a:txBody>
                  <a:tcPr marL="9144" marR="9144" marT="10058" marB="10058">
                    <a:lnL>
                      <a:noFill/>
                    </a:lnL>
                    <a:lnR>
                      <a:noFill/>
                    </a:lnR>
                    <a:lnT>
                      <a:noFill/>
                    </a:lnT>
                    <a:lnB>
                      <a:noFill/>
                    </a:lnB>
                  </a:tcPr>
                </a:tc>
                <a:extLst>
                  <a:ext uri="{0D108BD9-81ED-4DB2-BD59-A6C34878D82A}">
                    <a16:rowId xmlns:a16="http://schemas.microsoft.com/office/drawing/2014/main" val="2624113520"/>
                  </a:ext>
                </a:extLst>
              </a:tr>
            </a:tbl>
          </a:graphicData>
        </a:graphic>
      </p:graphicFrame>
    </p:spTree>
    <p:extLst>
      <p:ext uri="{BB962C8B-B14F-4D97-AF65-F5344CB8AC3E}">
        <p14:creationId xmlns:p14="http://schemas.microsoft.com/office/powerpoint/2010/main" val="84968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719136" y="1344613"/>
            <a:ext cx="3062289" cy="1694422"/>
          </a:xfrm>
        </p:spPr>
        <p:txBody>
          <a:bodyPr lIns="0">
            <a:noAutofit/>
          </a:bodyPr>
          <a:lstStyle/>
          <a:p>
            <a:r>
              <a:rPr lang="nl-NL" dirty="0"/>
              <a:t>De RF 100-400mm F5.6-8 IS USM is aantrekkelijk voor gevorderde fotografen die graag een langere lens willen, maar niet de kosten, het extra gewicht en de grootte van een meer gespecialiseerde lens willen. Deze lens bevindt zich onder de RF100-500mm </a:t>
            </a:r>
            <a:br>
              <a:rPr lang="nl-NL" dirty="0"/>
            </a:br>
            <a:r>
              <a:rPr lang="nl-NL" dirty="0"/>
              <a:t>F4.5-7.1 L IS USM-lens als instapmodel voor het </a:t>
            </a:r>
            <a:br>
              <a:rPr lang="nl-NL" dirty="0"/>
            </a:br>
            <a:r>
              <a:rPr lang="nl-NL" dirty="0"/>
              <a:t>RF-</a:t>
            </a:r>
            <a:r>
              <a:rPr lang="nl-NL" dirty="0" err="1"/>
              <a:t>telezoomassortiment</a:t>
            </a:r>
            <a:r>
              <a:rPr lang="nl-NL" dirty="0"/>
              <a:t>.</a:t>
            </a:r>
          </a:p>
          <a:p>
            <a:endParaRPr lang="en-US" dirty="0"/>
          </a:p>
          <a:p>
            <a:r>
              <a:rPr lang="nl-NL" dirty="0"/>
              <a:t>Start verkoop: oktober 2021 TBC</a:t>
            </a:r>
          </a:p>
        </p:txBody>
      </p:sp>
      <p:sp>
        <p:nvSpPr>
          <p:cNvPr id="3" name="Text Placeholder 2"/>
          <p:cNvSpPr>
            <a:spLocks noGrp="1"/>
          </p:cNvSpPr>
          <p:nvPr>
            <p:ph type="body" sz="quarter" idx="10"/>
          </p:nvPr>
        </p:nvSpPr>
        <p:spPr>
          <a:xfrm>
            <a:off x="719138" y="581312"/>
            <a:ext cx="3564905" cy="527358"/>
          </a:xfrm>
        </p:spPr>
        <p:txBody>
          <a:bodyPr lIns="0">
            <a:noAutofit/>
          </a:bodyPr>
          <a:lstStyle/>
          <a:p>
            <a:r>
              <a:rPr lang="nl-NL"/>
              <a:t>ZOOM IN OP JE</a:t>
            </a:r>
            <a:br>
              <a:rPr lang="nl-NL"/>
            </a:br>
            <a:r>
              <a:rPr lang="nl-NL"/>
              <a:t>VOLGENDE AVONTUUR</a:t>
            </a:r>
          </a:p>
        </p:txBody>
      </p:sp>
      <p:graphicFrame>
        <p:nvGraphicFramePr>
          <p:cNvPr id="8" name="Table 7"/>
          <p:cNvGraphicFramePr>
            <a:graphicFrameLocks noGrp="1"/>
          </p:cNvGraphicFramePr>
          <p:nvPr>
            <p:extLst>
              <p:ext uri="{D42A27DB-BD31-4B8C-83A1-F6EECF244321}">
                <p14:modId xmlns:p14="http://schemas.microsoft.com/office/powerpoint/2010/main" val="3064922648"/>
              </p:ext>
            </p:extLst>
          </p:nvPr>
        </p:nvGraphicFramePr>
        <p:xfrm>
          <a:off x="736135" y="3504159"/>
          <a:ext cx="6110006" cy="589749"/>
        </p:xfrm>
        <a:graphic>
          <a:graphicData uri="http://schemas.openxmlformats.org/drawingml/2006/table">
            <a:tbl>
              <a:tblPr bandRow="1"/>
              <a:tblGrid>
                <a:gridCol w="2061382">
                  <a:extLst>
                    <a:ext uri="{9D8B030D-6E8A-4147-A177-3AD203B41FA5}">
                      <a16:colId xmlns:a16="http://schemas.microsoft.com/office/drawing/2014/main" val="20000"/>
                    </a:ext>
                  </a:extLst>
                </a:gridCol>
                <a:gridCol w="1263429">
                  <a:extLst>
                    <a:ext uri="{9D8B030D-6E8A-4147-A177-3AD203B41FA5}">
                      <a16:colId xmlns:a16="http://schemas.microsoft.com/office/drawing/2014/main" val="20001"/>
                    </a:ext>
                  </a:extLst>
                </a:gridCol>
                <a:gridCol w="1263429">
                  <a:extLst>
                    <a:ext uri="{9D8B030D-6E8A-4147-A177-3AD203B41FA5}">
                      <a16:colId xmlns:a16="http://schemas.microsoft.com/office/drawing/2014/main" val="20002"/>
                    </a:ext>
                  </a:extLst>
                </a:gridCol>
                <a:gridCol w="1521766">
                  <a:extLst>
                    <a:ext uri="{9D8B030D-6E8A-4147-A177-3AD203B41FA5}">
                      <a16:colId xmlns:a16="http://schemas.microsoft.com/office/drawing/2014/main" val="20003"/>
                    </a:ext>
                  </a:extLst>
                </a:gridCol>
              </a:tblGrid>
              <a:tr h="196583">
                <a:tc>
                  <a:txBody>
                    <a:bodyPr/>
                    <a:lstStyle/>
                    <a:p>
                      <a:pPr marL="0" marR="0" lvl="0" indent="0" algn="l" defTabSz="521437" rtl="0" eaLnBrk="1" fontAlgn="auto" latinLnBrk="0" hangingPunct="1">
                        <a:lnSpc>
                          <a:spcPts val="660"/>
                        </a:lnSpc>
                        <a:spcBef>
                          <a:spcPct val="20000"/>
                        </a:spcBef>
                        <a:spcAft>
                          <a:spcPts val="0"/>
                        </a:spcAft>
                        <a:buClrTx/>
                        <a:buSzTx/>
                        <a:buFont typeface="Arial"/>
                        <a:buNone/>
                        <a:tabLst/>
                        <a:defRPr/>
                      </a:pPr>
                      <a:r>
                        <a:rPr kumimoji="0" lang="nl-NL" sz="550" b="1" i="0" u="none" strike="noStrike" cap="all" normalizeH="0" baseline="0">
                          <a:ln>
                            <a:noFill/>
                          </a:ln>
                          <a:solidFill>
                            <a:schemeClr val="tx1"/>
                          </a:solidFill>
                          <a:uLnTx/>
                          <a:uFillTx/>
                          <a:latin typeface="Century Gothic"/>
                          <a:ea typeface="+mn-ea"/>
                          <a:cs typeface="+mn-cs"/>
                        </a:rPr>
                        <a:t>Productinformatie:</a:t>
                      </a:r>
                    </a:p>
                  </a:txBody>
                  <a:tcPr marL="0" marR="91429" marT="45685" marB="45685" anchor="ctr" horzOverflow="overflow">
                    <a:lnL>
                      <a:noFill/>
                    </a:lnL>
                    <a:lnR>
                      <a:noFill/>
                    </a:lnR>
                    <a:lnT>
                      <a:noFill/>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T="45685" marB="45685" anchor="ctr" horzOverflow="overflow">
                    <a:lnL>
                      <a:noFill/>
                    </a:lnL>
                    <a:lnR>
                      <a:noFill/>
                    </a:lnR>
                    <a:lnT>
                      <a:noFill/>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T="45685" marB="45685" anchor="ctr" horzOverflow="overflow">
                    <a:lnL>
                      <a:noFill/>
                    </a:lnL>
                    <a:lnR>
                      <a:noFill/>
                    </a:lnR>
                    <a:lnT>
                      <a:noFill/>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R="91429" marT="45685" marB="45685" anchor="ctr" horzOverflow="overflow">
                    <a:lnL>
                      <a:noFill/>
                    </a:lnL>
                    <a:lnR>
                      <a:noFill/>
                    </a:lnR>
                    <a:lnT>
                      <a:noFill/>
                    </a:lnT>
                    <a:lnB w="6350" cap="flat" cmpd="sng" algn="ctr">
                      <a:solidFill>
                        <a:srgbClr val="5698D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6583">
                <a:tc>
                  <a:txBody>
                    <a:bodyPr/>
                    <a:lstStyle/>
                    <a:p>
                      <a:pPr marL="0" marR="0" lvl="0" indent="0" algn="l" defTabSz="457200" rtl="0" eaLnBrk="1" fontAlgn="base" latinLnBrk="0" hangingPunct="1">
                        <a:lnSpc>
                          <a:spcPts val="660"/>
                        </a:lnSpc>
                        <a:spcBef>
                          <a:spcPct val="0"/>
                        </a:spcBef>
                        <a:spcAft>
                          <a:spcPct val="0"/>
                        </a:spcAft>
                        <a:buClrTx/>
                        <a:buSzTx/>
                        <a:buFontTx/>
                        <a:buNone/>
                        <a:tabLst/>
                      </a:pPr>
                      <a:r>
                        <a:rPr kumimoji="0" lang="nl-NL" sz="550" b="1" i="0" u="none" strike="noStrike" cap="none" normalizeH="0" baseline="0">
                          <a:ln>
                            <a:noFill/>
                          </a:ln>
                          <a:solidFill>
                            <a:schemeClr val="tx1"/>
                          </a:solidFill>
                          <a:latin typeface="Century Gothic" panose="020B0502020202020204" pitchFamily="34" charset="0"/>
                          <a:ea typeface="MS PGothic" charset="0"/>
                          <a:cs typeface="DendaNewLight"/>
                        </a:rPr>
                        <a:t>Productnaam</a:t>
                      </a:r>
                    </a:p>
                  </a:txBody>
                  <a:tcPr marL="0" marR="91429" marT="45685" marB="45685" anchor="ctr" horzOverflow="overflow">
                    <a:lnL>
                      <a:noFill/>
                    </a:lnL>
                    <a:lnR>
                      <a:noFill/>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r>
                        <a:rPr kumimoji="0" lang="nl-NL" sz="550" b="1" i="0" u="none" strike="noStrike" cap="none" normalizeH="0" baseline="0">
                          <a:ln>
                            <a:noFill/>
                          </a:ln>
                          <a:solidFill>
                            <a:schemeClr val="tx1"/>
                          </a:solidFill>
                          <a:latin typeface="Century Gothic" panose="020B0502020202020204" pitchFamily="34" charset="0"/>
                          <a:ea typeface="MS PGothic" charset="0"/>
                          <a:cs typeface="DendaNewLight"/>
                        </a:rPr>
                        <a:t>Mercury-code</a:t>
                      </a:r>
                    </a:p>
                  </a:txBody>
                  <a:tcPr marT="45685" marB="45685" anchor="ctr" horzOverflow="overflow">
                    <a:lnL>
                      <a:noFill/>
                    </a:lnL>
                    <a:lnR>
                      <a:noFill/>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r>
                        <a:rPr kumimoji="0" lang="nl-NL" sz="550" b="1" i="0" u="none" strike="noStrike" cap="none" normalizeH="0" baseline="0">
                          <a:ln>
                            <a:noFill/>
                          </a:ln>
                          <a:solidFill>
                            <a:schemeClr val="tx1"/>
                          </a:solidFill>
                          <a:latin typeface="Century Gothic" panose="020B0502020202020204" pitchFamily="34" charset="0"/>
                          <a:ea typeface="MS PGothic" charset="0"/>
                          <a:cs typeface="DendaNewLight"/>
                        </a:rPr>
                        <a:t>EAN-code</a:t>
                      </a:r>
                    </a:p>
                  </a:txBody>
                  <a:tcPr marT="45685" marB="45685" anchor="ctr" horzOverflow="overflow">
                    <a:lnL>
                      <a:noFill/>
                    </a:lnL>
                    <a:lnR>
                      <a:noFill/>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r>
                        <a:rPr kumimoji="0" lang="nl-NL" sz="550" b="1" i="0" u="none" strike="noStrike" cap="none" normalizeH="0" baseline="0">
                          <a:ln>
                            <a:noFill/>
                          </a:ln>
                          <a:solidFill>
                            <a:schemeClr val="tx1"/>
                          </a:solidFill>
                          <a:latin typeface="Century Gothic" panose="020B0502020202020204" pitchFamily="34" charset="0"/>
                          <a:ea typeface="MS PGothic" charset="0"/>
                          <a:cs typeface="DendaNewLight"/>
                        </a:rPr>
                        <a:t>Aanbevolen verkoopprijs</a:t>
                      </a:r>
                    </a:p>
                  </a:txBody>
                  <a:tcPr marR="91429" marT="45685" marB="45685" anchor="ctr" horzOverflow="overflow">
                    <a:lnL>
                      <a:noFill/>
                    </a:lnL>
                    <a:lnR>
                      <a:noFill/>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6583">
                <a:tc>
                  <a:txBody>
                    <a:bodyPr/>
                    <a:lstStyle/>
                    <a:p>
                      <a:pPr marL="0" algn="l" defTabSz="521437" rtl="0" eaLnBrk="1" latinLnBrk="0" hangingPunct="1">
                        <a:lnSpc>
                          <a:spcPts val="660"/>
                        </a:lnSpc>
                      </a:pPr>
                      <a:r>
                        <a:rPr lang="nl-NL" sz="550">
                          <a:solidFill>
                            <a:schemeClr val="tx1"/>
                          </a:solidFill>
                          <a:latin typeface="Century Gothic" panose="020B0502020202020204" pitchFamily="34" charset="0"/>
                          <a:ea typeface="+mn-ea"/>
                          <a:cs typeface="+mn-cs"/>
                        </a:rPr>
                        <a:t>RF 100-400mm F5.6-8 IS USM</a:t>
                      </a:r>
                    </a:p>
                  </a:txBody>
                  <a:tcPr marL="0" marR="91429" marT="0" marB="0" anchor="ctr" horzOverflow="overflow">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5050C005AA</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4549292186765</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algn="l" defTabSz="521437" rtl="0" eaLnBrk="1" latinLnBrk="0" hangingPunct="1">
                        <a:lnSpc>
                          <a:spcPts val="660"/>
                        </a:lnSpc>
                      </a:pPr>
                      <a:r>
                        <a:rPr lang="nl-NL" sz="550" dirty="0">
                          <a:solidFill>
                            <a:schemeClr val="tx1"/>
                          </a:solidFill>
                          <a:latin typeface="Century Gothic" panose="020B0502020202020204" pitchFamily="34" charset="0"/>
                          <a:ea typeface="+mn-ea"/>
                          <a:cs typeface="+mn-cs"/>
                        </a:rPr>
                        <a:t>€</a:t>
                      </a:r>
                    </a:p>
                  </a:txBody>
                  <a:tcPr marR="7620" marT="762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9" name="Table 8">
            <a:extLst>
              <a:ext uri="{FF2B5EF4-FFF2-40B4-BE49-F238E27FC236}">
                <a16:creationId xmlns:a16="http://schemas.microsoft.com/office/drawing/2014/main" id="{4970AF19-C23D-4140-A255-2A0FE9305D74}"/>
              </a:ext>
            </a:extLst>
          </p:cNvPr>
          <p:cNvGraphicFramePr>
            <a:graphicFrameLocks noGrp="1"/>
          </p:cNvGraphicFramePr>
          <p:nvPr>
            <p:extLst>
              <p:ext uri="{D42A27DB-BD31-4B8C-83A1-F6EECF244321}">
                <p14:modId xmlns:p14="http://schemas.microsoft.com/office/powerpoint/2010/main" val="2002506975"/>
              </p:ext>
            </p:extLst>
          </p:nvPr>
        </p:nvGraphicFramePr>
        <p:xfrm>
          <a:off x="736134" y="4323090"/>
          <a:ext cx="6110007" cy="1536688"/>
        </p:xfrm>
        <a:graphic>
          <a:graphicData uri="http://schemas.openxmlformats.org/drawingml/2006/table">
            <a:tbl>
              <a:tblPr bandRow="1"/>
              <a:tblGrid>
                <a:gridCol w="2061383">
                  <a:extLst>
                    <a:ext uri="{9D8B030D-6E8A-4147-A177-3AD203B41FA5}">
                      <a16:colId xmlns:a16="http://schemas.microsoft.com/office/drawing/2014/main" val="20000"/>
                    </a:ext>
                  </a:extLst>
                </a:gridCol>
                <a:gridCol w="1263429">
                  <a:extLst>
                    <a:ext uri="{9D8B030D-6E8A-4147-A177-3AD203B41FA5}">
                      <a16:colId xmlns:a16="http://schemas.microsoft.com/office/drawing/2014/main" val="20001"/>
                    </a:ext>
                  </a:extLst>
                </a:gridCol>
                <a:gridCol w="1263429">
                  <a:extLst>
                    <a:ext uri="{9D8B030D-6E8A-4147-A177-3AD203B41FA5}">
                      <a16:colId xmlns:a16="http://schemas.microsoft.com/office/drawing/2014/main" val="20002"/>
                    </a:ext>
                  </a:extLst>
                </a:gridCol>
                <a:gridCol w="1521766">
                  <a:extLst>
                    <a:ext uri="{9D8B030D-6E8A-4147-A177-3AD203B41FA5}">
                      <a16:colId xmlns:a16="http://schemas.microsoft.com/office/drawing/2014/main" val="20003"/>
                    </a:ext>
                  </a:extLst>
                </a:gridCol>
              </a:tblGrid>
              <a:tr h="192086">
                <a:tc>
                  <a:txBody>
                    <a:bodyPr/>
                    <a:lstStyle/>
                    <a:p>
                      <a:pPr marL="0" marR="0" lvl="0" indent="0" algn="l" defTabSz="521437" rtl="0" eaLnBrk="1" fontAlgn="auto" latinLnBrk="0" hangingPunct="1">
                        <a:lnSpc>
                          <a:spcPts val="660"/>
                        </a:lnSpc>
                        <a:spcBef>
                          <a:spcPct val="20000"/>
                        </a:spcBef>
                        <a:spcAft>
                          <a:spcPts val="0"/>
                        </a:spcAft>
                        <a:buClrTx/>
                        <a:buSzTx/>
                        <a:buFont typeface="Arial"/>
                        <a:buNone/>
                        <a:tabLst/>
                        <a:defRPr/>
                      </a:pPr>
                      <a:r>
                        <a:rPr kumimoji="0" lang="nl-NL" sz="550" b="1" i="0" u="none" strike="noStrike" cap="all" normalizeH="0" baseline="0">
                          <a:ln>
                            <a:noFill/>
                          </a:ln>
                          <a:solidFill>
                            <a:schemeClr val="tx1"/>
                          </a:solidFill>
                          <a:uLnTx/>
                          <a:uFillTx/>
                          <a:latin typeface="Century Gothic" panose="020B0502020202020204" pitchFamily="34" charset="0"/>
                          <a:ea typeface="+mn-ea"/>
                          <a:cs typeface="+mn-cs"/>
                        </a:rPr>
                        <a:t>Compatibele accessoires:</a:t>
                      </a:r>
                    </a:p>
                  </a:txBody>
                  <a:tcPr marL="0" marR="91429" marT="45685" marB="45685" anchor="ctr" horzOverflow="overflow">
                    <a:lnL>
                      <a:noFill/>
                    </a:lnL>
                    <a:lnR>
                      <a:noFill/>
                    </a:lnR>
                    <a:lnT>
                      <a:noFill/>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T="45685" marB="45685" anchor="ctr" horzOverflow="overflow">
                    <a:lnL>
                      <a:noFill/>
                    </a:lnL>
                    <a:lnR>
                      <a:noFill/>
                    </a:lnR>
                    <a:lnT>
                      <a:noFill/>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T="45685" marB="45685" anchor="ctr" horzOverflow="overflow">
                    <a:lnL>
                      <a:noFill/>
                    </a:lnL>
                    <a:lnR>
                      <a:noFill/>
                    </a:lnR>
                    <a:lnT>
                      <a:noFill/>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R="91429" marT="45685" marB="45685" anchor="ctr" horzOverflow="overflow">
                    <a:lnL>
                      <a:noFill/>
                    </a:lnL>
                    <a:lnR>
                      <a:noFill/>
                    </a:lnR>
                    <a:lnT>
                      <a:noFill/>
                    </a:lnT>
                    <a:lnB w="6350" cap="flat" cmpd="sng" algn="ctr">
                      <a:solidFill>
                        <a:srgbClr val="5698D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2086">
                <a:tc>
                  <a:txBody>
                    <a:bodyPr/>
                    <a:lstStyle/>
                    <a:p>
                      <a:pPr marL="0" marR="0" lvl="0" indent="0" algn="l" defTabSz="457200" rtl="0" eaLnBrk="1" fontAlgn="base" latinLnBrk="0" hangingPunct="1">
                        <a:lnSpc>
                          <a:spcPts val="660"/>
                        </a:lnSpc>
                        <a:spcBef>
                          <a:spcPct val="0"/>
                        </a:spcBef>
                        <a:spcAft>
                          <a:spcPct val="0"/>
                        </a:spcAft>
                        <a:buClrTx/>
                        <a:buSzTx/>
                        <a:buFontTx/>
                        <a:buNone/>
                        <a:tabLst/>
                      </a:pPr>
                      <a:r>
                        <a:rPr kumimoji="0" lang="nl-NL" sz="550" b="1" i="0" u="none" strike="noStrike" cap="none" normalizeH="0" baseline="0">
                          <a:ln>
                            <a:noFill/>
                          </a:ln>
                          <a:solidFill>
                            <a:schemeClr val="tx1"/>
                          </a:solidFill>
                          <a:latin typeface="Century Gothic" panose="020B0502020202020204" pitchFamily="34" charset="0"/>
                          <a:ea typeface="MS PGothic" charset="0"/>
                          <a:cs typeface="DendaNewLight"/>
                        </a:rPr>
                        <a:t>Productnaam</a:t>
                      </a:r>
                    </a:p>
                  </a:txBody>
                  <a:tcPr marL="0" marR="91429" marT="45685" marB="45685" anchor="ctr" horzOverflow="overflow">
                    <a:lnL>
                      <a:noFill/>
                    </a:lnL>
                    <a:lnR>
                      <a:noFill/>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r>
                        <a:rPr kumimoji="0" lang="nl-NL" sz="550" b="1" i="0" u="none" strike="noStrike" cap="none" normalizeH="0" baseline="0">
                          <a:ln>
                            <a:noFill/>
                          </a:ln>
                          <a:solidFill>
                            <a:schemeClr val="tx1"/>
                          </a:solidFill>
                          <a:latin typeface="Century Gothic" panose="020B0502020202020204" pitchFamily="34" charset="0"/>
                          <a:ea typeface="MS PGothic" charset="0"/>
                          <a:cs typeface="DendaNewLight"/>
                        </a:rPr>
                        <a:t>Mercury-code</a:t>
                      </a:r>
                    </a:p>
                  </a:txBody>
                  <a:tcPr marT="45685" marB="45685" anchor="ctr" horzOverflow="overflow">
                    <a:lnL>
                      <a:noFill/>
                    </a:lnL>
                    <a:lnR>
                      <a:noFill/>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r>
                        <a:rPr kumimoji="0" lang="nl-NL" sz="550" b="1" i="0" u="none" strike="noStrike" cap="none" normalizeH="0" baseline="0">
                          <a:ln>
                            <a:noFill/>
                          </a:ln>
                          <a:solidFill>
                            <a:schemeClr val="tx1"/>
                          </a:solidFill>
                          <a:latin typeface="Century Gothic" panose="020B0502020202020204" pitchFamily="34" charset="0"/>
                          <a:ea typeface="MS PGothic" charset="0"/>
                          <a:cs typeface="DendaNewLight"/>
                        </a:rPr>
                        <a:t>EAN-code</a:t>
                      </a:r>
                    </a:p>
                  </a:txBody>
                  <a:tcPr marT="45685" marB="45685" anchor="ctr" horzOverflow="overflow">
                    <a:lnL>
                      <a:noFill/>
                    </a:lnL>
                    <a:lnR>
                      <a:noFill/>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ts val="660"/>
                        </a:lnSpc>
                        <a:spcBef>
                          <a:spcPct val="0"/>
                        </a:spcBef>
                        <a:spcAft>
                          <a:spcPct val="0"/>
                        </a:spcAft>
                        <a:buClrTx/>
                        <a:buSzTx/>
                        <a:buFontTx/>
                        <a:buNone/>
                        <a:tabLst/>
                      </a:pPr>
                      <a:r>
                        <a:rPr kumimoji="0" lang="nl-NL" sz="550" b="1" i="0" u="none" strike="noStrike" cap="none" normalizeH="0" baseline="0">
                          <a:ln>
                            <a:noFill/>
                          </a:ln>
                          <a:solidFill>
                            <a:schemeClr val="tx1"/>
                          </a:solidFill>
                          <a:latin typeface="Century Gothic" panose="020B0502020202020204" pitchFamily="34" charset="0"/>
                          <a:ea typeface="MS PGothic" charset="0"/>
                          <a:cs typeface="DendaNewLight"/>
                        </a:rPr>
                        <a:t>Aanbevolen verkoopprijs</a:t>
                      </a:r>
                    </a:p>
                  </a:txBody>
                  <a:tcPr marR="91429" marT="45685" marB="45685" anchor="ctr" horzOverflow="overflow">
                    <a:lnL>
                      <a:noFill/>
                    </a:lnL>
                    <a:lnR>
                      <a:noFill/>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2086">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r>
                        <a:rPr kumimoji="0" lang="nl-NL" sz="550" b="0" i="0" u="none" strike="noStrike" cap="none" normalizeH="0" baseline="0" noProof="0">
                          <a:ln>
                            <a:noFill/>
                          </a:ln>
                          <a:solidFill>
                            <a:schemeClr val="tx1"/>
                          </a:solidFill>
                          <a:uLnTx/>
                          <a:uFillTx/>
                          <a:latin typeface="Century Gothic" panose="020B0502020202020204" pitchFamily="34" charset="0"/>
                          <a:ea typeface="+mn-ea"/>
                          <a:cs typeface="+mn-cs"/>
                        </a:rPr>
                        <a:t>LENSKAP ET-74B</a:t>
                      </a:r>
                    </a:p>
                  </a:txBody>
                  <a:tcPr marL="0" marR="91429" marT="0" marB="0" anchor="ctr" horzOverflow="overflow">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0578C001AA</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4549292037746</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endParaRPr kumimoji="0" lang="nl-NL" sz="550" b="0" i="0" u="none" strike="noStrike" cap="none" normalizeH="0" baseline="0" noProof="0" dirty="0">
                        <a:ln>
                          <a:noFill/>
                        </a:ln>
                        <a:solidFill>
                          <a:schemeClr val="tx1"/>
                        </a:solidFill>
                        <a:uLnTx/>
                        <a:uFillTx/>
                        <a:latin typeface="Century Gothic" panose="020B0502020202020204" pitchFamily="34" charset="0"/>
                        <a:ea typeface="+mn-ea"/>
                        <a:cs typeface="+mn-cs"/>
                      </a:endParaRPr>
                    </a:p>
                  </a:txBody>
                  <a:tcPr marR="7620" marT="762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66064893"/>
                  </a:ext>
                </a:extLst>
              </a:tr>
              <a:tr h="192086">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r>
                        <a:rPr kumimoji="0" lang="nl-NL" sz="550" b="0" i="0" u="none" strike="noStrike" cap="none" normalizeH="0" baseline="0" noProof="0">
                          <a:ln>
                            <a:noFill/>
                          </a:ln>
                          <a:solidFill>
                            <a:schemeClr val="tx1"/>
                          </a:solidFill>
                          <a:uLnTx/>
                          <a:uFillTx/>
                          <a:latin typeface="Century Gothic" panose="020B0502020202020204" pitchFamily="34" charset="0"/>
                          <a:ea typeface="+mn-ea"/>
                          <a:cs typeface="+mn-cs"/>
                        </a:rPr>
                        <a:t>LENSDOP E-67 II</a:t>
                      </a:r>
                    </a:p>
                  </a:txBody>
                  <a:tcPr marL="0" marR="91429" marT="0" marB="0" anchor="ctr" horzOverflow="overflow">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ts val="660"/>
                        </a:lnSpc>
                        <a:spcBef>
                          <a:spcPts val="0"/>
                        </a:spcBef>
                        <a:spcAft>
                          <a:spcPts val="1000"/>
                        </a:spcAft>
                        <a:buClrTx/>
                        <a:buSzTx/>
                        <a:buFontTx/>
                        <a:buNone/>
                        <a:tabLst/>
                        <a:defRPr/>
                      </a:pPr>
                      <a:r>
                        <a:rPr lang="nl-NL" sz="550">
                          <a:solidFill>
                            <a:schemeClr val="tx1"/>
                          </a:solidFill>
                          <a:latin typeface="Century Gothic" panose="020B0502020202020204" pitchFamily="34" charset="0"/>
                          <a:ea typeface="+mn-ea"/>
                          <a:cs typeface="+mn-cs"/>
                        </a:rPr>
                        <a:t>6316B001AA</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4960999845869</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endParaRPr kumimoji="0" lang="nl-NL" sz="550" b="0" i="0" u="none" strike="noStrike" cap="none" normalizeH="0" baseline="0" noProof="0">
                        <a:ln>
                          <a:noFill/>
                        </a:ln>
                        <a:solidFill>
                          <a:schemeClr val="tx1"/>
                        </a:solidFill>
                        <a:uLnTx/>
                        <a:uFillTx/>
                        <a:latin typeface="Century Gothic" panose="020B0502020202020204" pitchFamily="34" charset="0"/>
                        <a:ea typeface="+mn-ea"/>
                        <a:cs typeface="+mn-cs"/>
                      </a:endParaRPr>
                    </a:p>
                  </a:txBody>
                  <a:tcPr marR="7620" marT="762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2086">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r>
                        <a:rPr kumimoji="0" lang="nl-NL" sz="550" b="0" i="0" u="none" strike="noStrike" cap="none" normalizeH="0" baseline="0" noProof="0">
                          <a:ln>
                            <a:noFill/>
                          </a:ln>
                          <a:solidFill>
                            <a:schemeClr val="tx1"/>
                          </a:solidFill>
                          <a:uLnTx/>
                          <a:uFillTx/>
                          <a:latin typeface="Century Gothic" panose="020B0502020202020204" pitchFamily="34" charset="0"/>
                          <a:ea typeface="+mn-ea"/>
                          <a:cs typeface="+mn-cs"/>
                        </a:rPr>
                        <a:t>Lensstofdop RF</a:t>
                      </a:r>
                    </a:p>
                  </a:txBody>
                  <a:tcPr marL="0" marR="91429" marT="0" marB="0" anchor="ctr" horzOverflow="overflow">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2962C001AA</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4549292115604</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endParaRPr kumimoji="0" lang="nl-NL" sz="550" b="0" i="0" u="none" strike="noStrike" cap="none" normalizeH="0" baseline="0" noProof="0">
                        <a:ln>
                          <a:noFill/>
                        </a:ln>
                        <a:solidFill>
                          <a:schemeClr val="tx1"/>
                        </a:solidFill>
                        <a:uLnTx/>
                        <a:uFillTx/>
                        <a:latin typeface="Century Gothic" panose="020B0502020202020204" pitchFamily="34" charset="0"/>
                        <a:ea typeface="+mn-ea"/>
                        <a:cs typeface="+mn-cs"/>
                      </a:endParaRPr>
                    </a:p>
                  </a:txBody>
                  <a:tcPr marR="91429" marT="0" marB="0" anchor="ctr" horzOverflow="overflow">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2086">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r>
                        <a:rPr kumimoji="0" lang="nl-NL" sz="550" b="0" i="0" u="none" strike="noStrike" cap="none" normalizeH="0" baseline="0" noProof="0">
                          <a:ln>
                            <a:noFill/>
                          </a:ln>
                          <a:solidFill>
                            <a:schemeClr val="tx1"/>
                          </a:solidFill>
                          <a:uLnTx/>
                          <a:uFillTx/>
                          <a:latin typeface="Century Gothic" panose="020B0502020202020204" pitchFamily="34" charset="0"/>
                          <a:ea typeface="+mn-ea"/>
                          <a:cs typeface="+mn-cs"/>
                        </a:rPr>
                        <a:t>LENSTAS LP1224</a:t>
                      </a:r>
                    </a:p>
                  </a:txBody>
                  <a:tcPr marL="0" marR="91429" marT="0" marB="0" anchor="ctr" horzOverflow="overflow">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2795A001CA</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4960999470993</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endParaRPr kumimoji="0" lang="nl-NL" sz="550" b="0" i="0" u="none" strike="noStrike" cap="none" normalizeH="0" baseline="0" noProof="0">
                        <a:ln>
                          <a:noFill/>
                        </a:ln>
                        <a:solidFill>
                          <a:schemeClr val="tx1"/>
                        </a:solidFill>
                        <a:uLnTx/>
                        <a:uFillTx/>
                        <a:latin typeface="Century Gothic" panose="020B0502020202020204" pitchFamily="34" charset="0"/>
                        <a:ea typeface="+mn-ea"/>
                        <a:cs typeface="+mn-cs"/>
                      </a:endParaRPr>
                    </a:p>
                  </a:txBody>
                  <a:tcPr marR="7620" marT="762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92086">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r>
                        <a:rPr kumimoji="0" lang="nl-NL" sz="550" b="0" i="0" u="none" strike="noStrike" cap="none" normalizeH="0" baseline="0" noProof="0">
                          <a:ln>
                            <a:noFill/>
                          </a:ln>
                          <a:solidFill>
                            <a:schemeClr val="tx1"/>
                          </a:solidFill>
                          <a:uLnTx/>
                          <a:uFillTx/>
                          <a:latin typeface="Century Gothic" panose="020B0502020202020204" pitchFamily="34" charset="0"/>
                          <a:ea typeface="+mn-ea"/>
                          <a:cs typeface="+mn-cs"/>
                        </a:rPr>
                        <a:t>LENSEXTENDER RF1.4X</a:t>
                      </a:r>
                    </a:p>
                  </a:txBody>
                  <a:tcPr marL="0" marR="91429" marT="0" marB="0" anchor="ctr" horzOverflow="overflow">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4113C005AA</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4549292168044</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endParaRPr kumimoji="0" lang="nl-NL" sz="550" b="0" i="0" u="none" strike="noStrike" cap="none" normalizeH="0" baseline="0" noProof="0">
                        <a:ln>
                          <a:noFill/>
                        </a:ln>
                        <a:solidFill>
                          <a:schemeClr val="tx1"/>
                        </a:solidFill>
                        <a:uLnTx/>
                        <a:uFillTx/>
                        <a:latin typeface="Century Gothic" panose="020B0502020202020204" pitchFamily="34" charset="0"/>
                        <a:ea typeface="+mn-ea"/>
                        <a:cs typeface="+mn-cs"/>
                      </a:endParaRPr>
                    </a:p>
                  </a:txBody>
                  <a:tcPr marR="7620" marT="762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92086">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r>
                        <a:rPr kumimoji="0" lang="nl-NL" sz="550" b="0" i="0" u="none" strike="noStrike" cap="none" normalizeH="0" baseline="0" noProof="0">
                          <a:ln>
                            <a:noFill/>
                          </a:ln>
                          <a:solidFill>
                            <a:schemeClr val="tx1"/>
                          </a:solidFill>
                          <a:uLnTx/>
                          <a:uFillTx/>
                          <a:latin typeface="Century Gothic" panose="020B0502020202020204" pitchFamily="34" charset="0"/>
                          <a:ea typeface="+mn-ea"/>
                          <a:cs typeface="+mn-cs"/>
                        </a:rPr>
                        <a:t>LENSEXTENDER RF2X</a:t>
                      </a:r>
                    </a:p>
                  </a:txBody>
                  <a:tcPr marL="0" marR="0" marT="18288" marB="18288" anchor="ctr" horzOverflow="overflow">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4114C005AA</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l" defTabSz="521437" rtl="0" eaLnBrk="1" latinLnBrk="0" hangingPunct="1">
                        <a:lnSpc>
                          <a:spcPts val="660"/>
                        </a:lnSpc>
                        <a:spcBef>
                          <a:spcPts val="0"/>
                        </a:spcBef>
                        <a:spcAft>
                          <a:spcPts val="1000"/>
                        </a:spcAft>
                      </a:pPr>
                      <a:r>
                        <a:rPr lang="nl-NL" sz="550">
                          <a:solidFill>
                            <a:schemeClr val="tx1"/>
                          </a:solidFill>
                          <a:latin typeface="Century Gothic" panose="020B0502020202020204" pitchFamily="34" charset="0"/>
                          <a:ea typeface="+mn-ea"/>
                          <a:cs typeface="+mn-cs"/>
                        </a:rPr>
                        <a:t>4549292168051</a:t>
                      </a:r>
                    </a:p>
                  </a:txBody>
                  <a:tcPr marT="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ts val="660"/>
                        </a:lnSpc>
                        <a:spcBef>
                          <a:spcPts val="0"/>
                        </a:spcBef>
                        <a:spcAft>
                          <a:spcPts val="0"/>
                        </a:spcAft>
                        <a:buClrTx/>
                        <a:buSzTx/>
                        <a:buFontTx/>
                        <a:buNone/>
                        <a:tabLst/>
                        <a:defRPr/>
                      </a:pPr>
                      <a:endParaRPr kumimoji="0" lang="nl-NL" sz="550" b="0" i="0" u="none" strike="noStrike" cap="none" normalizeH="0" baseline="0" noProof="0" dirty="0">
                        <a:ln>
                          <a:noFill/>
                        </a:ln>
                        <a:solidFill>
                          <a:schemeClr val="tx1"/>
                        </a:solidFill>
                        <a:uLnTx/>
                        <a:uFillTx/>
                        <a:latin typeface="Century Gothic" panose="020B0502020202020204" pitchFamily="34" charset="0"/>
                        <a:ea typeface="+mn-ea"/>
                        <a:cs typeface="+mn-cs"/>
                      </a:endParaRPr>
                    </a:p>
                  </a:txBody>
                  <a:tcPr marR="7620" marT="7620" marB="0" anchor="ctr">
                    <a:lnL>
                      <a:noFill/>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02227857"/>
                  </a:ext>
                </a:extLst>
              </a:tr>
            </a:tbl>
          </a:graphicData>
        </a:graphic>
      </p:graphicFrame>
      <p:sp>
        <p:nvSpPr>
          <p:cNvPr id="11" name="Text Placeholder 1">
            <a:extLst>
              <a:ext uri="{FF2B5EF4-FFF2-40B4-BE49-F238E27FC236}">
                <a16:creationId xmlns:a16="http://schemas.microsoft.com/office/drawing/2014/main" id="{0DB0AB17-7EB0-4F31-A149-21A05BEE5A1D}"/>
              </a:ext>
            </a:extLst>
          </p:cNvPr>
          <p:cNvSpPr txBox="1">
            <a:spLocks/>
          </p:cNvSpPr>
          <p:nvPr/>
        </p:nvSpPr>
        <p:spPr>
          <a:xfrm>
            <a:off x="3200122" y="581312"/>
            <a:ext cx="3636088" cy="263395"/>
          </a:xfrm>
          <a:prstGeom prst="rect">
            <a:avLst/>
          </a:prstGeom>
        </p:spPr>
        <p:txBody>
          <a:bodyPr vert="horz" lIns="0" tIns="52144" rIns="0" bIns="52144" rtlCol="0" anchor="ctr">
            <a:noAutofit/>
          </a:bodyPr>
          <a:lstStyle>
            <a:lvl1pPr marL="0" indent="0" algn="l" defTabSz="521437" rtl="0" eaLnBrk="1" latinLnBrk="0" hangingPunct="1">
              <a:lnSpc>
                <a:spcPct val="90000"/>
              </a:lnSpc>
              <a:spcBef>
                <a:spcPct val="20000"/>
              </a:spcBef>
              <a:buFont typeface="Arial"/>
              <a:buNone/>
              <a:defRPr sz="4000" b="1" i="0" kern="1200" baseline="0">
                <a:solidFill>
                  <a:schemeClr val="tx1"/>
                </a:solidFill>
                <a:latin typeface="Century Gothic" panose="020B0502020202020204" pitchFamily="34" charset="0"/>
                <a:ea typeface="Century Gothic" panose="020B0502020202020204" pitchFamily="34" charset="0"/>
                <a:cs typeface="Century Gothic" panose="020B0502020202020204" pitchFamily="34" charset="0"/>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pPr algn="r"/>
            <a:r>
              <a:rPr lang="nl-NL" sz="1900"/>
              <a:t>RF 100-400mm F5.6-8 IS USM</a:t>
            </a:r>
          </a:p>
        </p:txBody>
      </p:sp>
      <p:pic>
        <p:nvPicPr>
          <p:cNvPr id="5" name="Picture 4">
            <a:extLst>
              <a:ext uri="{FF2B5EF4-FFF2-40B4-BE49-F238E27FC236}">
                <a16:creationId xmlns:a16="http://schemas.microsoft.com/office/drawing/2014/main" id="{7CA2C0C1-882B-4589-8CEE-121883361337}"/>
              </a:ext>
            </a:extLst>
          </p:cNvPr>
          <p:cNvPicPr>
            <a:picLocks noChangeAspect="1"/>
          </p:cNvPicPr>
          <p:nvPr/>
        </p:nvPicPr>
        <p:blipFill>
          <a:blip r:embed="rId2"/>
          <a:stretch>
            <a:fillRect/>
          </a:stretch>
        </p:blipFill>
        <p:spPr>
          <a:xfrm>
            <a:off x="3791137" y="1073889"/>
            <a:ext cx="3107266" cy="2330450"/>
          </a:xfrm>
          <a:prstGeom prst="rect">
            <a:avLst/>
          </a:prstGeom>
        </p:spPr>
      </p:pic>
    </p:spTree>
    <p:extLst>
      <p:ext uri="{BB962C8B-B14F-4D97-AF65-F5344CB8AC3E}">
        <p14:creationId xmlns:p14="http://schemas.microsoft.com/office/powerpoint/2010/main" val="2086489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5"/>
          <p:cNvSpPr txBox="1">
            <a:spLocks noChangeArrowheads="1"/>
          </p:cNvSpPr>
          <p:nvPr/>
        </p:nvSpPr>
        <p:spPr bwMode="auto">
          <a:xfrm>
            <a:off x="714065" y="8236969"/>
            <a:ext cx="6113556" cy="702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numCol="2" spcCol="0">
            <a:noAutofit/>
          </a:bodyPr>
          <a:lstStyle>
            <a:lvl1pPr eaLnBrk="0" hangingPunct="0">
              <a:tabLst>
                <a:tab pos="0" algn="l"/>
              </a:tabLst>
              <a:defRPr>
                <a:solidFill>
                  <a:schemeClr val="tx1"/>
                </a:solidFill>
                <a:latin typeface="Calibri" pitchFamily="34" charset="0"/>
                <a:ea typeface="MS PGothic" pitchFamily="34" charset="-128"/>
              </a:defRPr>
            </a:lvl1pPr>
            <a:lvl2pPr marL="742950" indent="-285750" eaLnBrk="0" hangingPunct="0">
              <a:tabLst>
                <a:tab pos="0" algn="l"/>
              </a:tabLst>
              <a:defRPr>
                <a:solidFill>
                  <a:schemeClr val="tx1"/>
                </a:solidFill>
                <a:latin typeface="Calibri" pitchFamily="34" charset="0"/>
                <a:ea typeface="MS PGothic" pitchFamily="34" charset="-128"/>
              </a:defRPr>
            </a:lvl2pPr>
            <a:lvl3pPr marL="1143000" indent="-228600" eaLnBrk="0" hangingPunct="0">
              <a:tabLst>
                <a:tab pos="0" algn="l"/>
              </a:tabLst>
              <a:defRPr>
                <a:solidFill>
                  <a:schemeClr val="tx1"/>
                </a:solidFill>
                <a:latin typeface="Calibri" pitchFamily="34" charset="0"/>
                <a:ea typeface="MS PGothic" pitchFamily="34" charset="-128"/>
              </a:defRPr>
            </a:lvl3pPr>
            <a:lvl4pPr marL="1600200" indent="-228600" eaLnBrk="0" hangingPunct="0">
              <a:tabLst>
                <a:tab pos="0" algn="l"/>
              </a:tabLst>
              <a:defRPr>
                <a:solidFill>
                  <a:schemeClr val="tx1"/>
                </a:solidFill>
                <a:latin typeface="Calibri" pitchFamily="34" charset="0"/>
                <a:ea typeface="MS PGothic" pitchFamily="34" charset="-128"/>
              </a:defRPr>
            </a:lvl4pPr>
            <a:lvl5pPr marL="2057400" indent="-228600" eaLnBrk="0" hangingPunct="0">
              <a:tabLst>
                <a:tab pos="0" algn="l"/>
              </a:tabLst>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tabLst>
                <a:tab pos="0" algn="l"/>
              </a:tabLs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tabLst>
                <a:tab pos="0" algn="l"/>
              </a:tabLs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tabLst>
                <a:tab pos="0" algn="l"/>
              </a:tabLs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tabLst>
                <a:tab pos="0" algn="l"/>
              </a:tabLst>
              <a:defRPr>
                <a:solidFill>
                  <a:schemeClr val="tx1"/>
                </a:solidFill>
                <a:latin typeface="Calibri" pitchFamily="34" charset="0"/>
                <a:ea typeface="MS PGothic" pitchFamily="34" charset="-128"/>
              </a:defRPr>
            </a:lvl9pPr>
          </a:lstStyle>
          <a:p>
            <a:pPr marL="171450" indent="-171450">
              <a:lnSpc>
                <a:spcPts val="1200"/>
              </a:lnSpc>
              <a:buFont typeface="Arial" panose="020B0604020202020204" pitchFamily="34" charset="0"/>
              <a:buChar char="•"/>
            </a:pPr>
            <a:endParaRPr lang="en-US" sz="900" dirty="0">
              <a:solidFill>
                <a:srgbClr val="000000"/>
              </a:solidFill>
              <a:latin typeface="Century Gothic" panose="020B0502020202020204" pitchFamily="34" charset="0"/>
              <a:cs typeface="MS PGothic" panose="020B0600070205080204" pitchFamily="34" charset="-128"/>
            </a:endParaRPr>
          </a:p>
        </p:txBody>
      </p:sp>
      <p:graphicFrame>
        <p:nvGraphicFramePr>
          <p:cNvPr id="3" name="Table 2">
            <a:extLst>
              <a:ext uri="{FF2B5EF4-FFF2-40B4-BE49-F238E27FC236}">
                <a16:creationId xmlns:a16="http://schemas.microsoft.com/office/drawing/2014/main" id="{1527128F-482F-43D1-9083-B5F161592761}"/>
              </a:ext>
            </a:extLst>
          </p:cNvPr>
          <p:cNvGraphicFramePr>
            <a:graphicFrameLocks noGrp="1"/>
          </p:cNvGraphicFramePr>
          <p:nvPr>
            <p:extLst>
              <p:ext uri="{D42A27DB-BD31-4B8C-83A1-F6EECF244321}">
                <p14:modId xmlns:p14="http://schemas.microsoft.com/office/powerpoint/2010/main" val="133509566"/>
              </p:ext>
            </p:extLst>
          </p:nvPr>
        </p:nvGraphicFramePr>
        <p:xfrm>
          <a:off x="724930" y="3472271"/>
          <a:ext cx="6121210" cy="1577300"/>
        </p:xfrm>
        <a:graphic>
          <a:graphicData uri="http://schemas.openxmlformats.org/drawingml/2006/table">
            <a:tbl>
              <a:tblPr bandRow="1"/>
              <a:tblGrid>
                <a:gridCol w="1576143">
                  <a:extLst>
                    <a:ext uri="{9D8B030D-6E8A-4147-A177-3AD203B41FA5}">
                      <a16:colId xmlns:a16="http://schemas.microsoft.com/office/drawing/2014/main" val="20000"/>
                    </a:ext>
                  </a:extLst>
                </a:gridCol>
                <a:gridCol w="708408">
                  <a:extLst>
                    <a:ext uri="{9D8B030D-6E8A-4147-A177-3AD203B41FA5}">
                      <a16:colId xmlns:a16="http://schemas.microsoft.com/office/drawing/2014/main" val="20001"/>
                    </a:ext>
                  </a:extLst>
                </a:gridCol>
                <a:gridCol w="567697">
                  <a:extLst>
                    <a:ext uri="{9D8B030D-6E8A-4147-A177-3AD203B41FA5}">
                      <a16:colId xmlns:a16="http://schemas.microsoft.com/office/drawing/2014/main" val="20002"/>
                    </a:ext>
                  </a:extLst>
                </a:gridCol>
                <a:gridCol w="832879">
                  <a:extLst>
                    <a:ext uri="{9D8B030D-6E8A-4147-A177-3AD203B41FA5}">
                      <a16:colId xmlns:a16="http://schemas.microsoft.com/office/drawing/2014/main" val="20003"/>
                    </a:ext>
                  </a:extLst>
                </a:gridCol>
                <a:gridCol w="539461">
                  <a:extLst>
                    <a:ext uri="{9D8B030D-6E8A-4147-A177-3AD203B41FA5}">
                      <a16:colId xmlns:a16="http://schemas.microsoft.com/office/drawing/2014/main" val="20004"/>
                    </a:ext>
                  </a:extLst>
                </a:gridCol>
                <a:gridCol w="455000">
                  <a:extLst>
                    <a:ext uri="{9D8B030D-6E8A-4147-A177-3AD203B41FA5}">
                      <a16:colId xmlns:a16="http://schemas.microsoft.com/office/drawing/2014/main" val="20005"/>
                    </a:ext>
                  </a:extLst>
                </a:gridCol>
                <a:gridCol w="418535">
                  <a:extLst>
                    <a:ext uri="{9D8B030D-6E8A-4147-A177-3AD203B41FA5}">
                      <a16:colId xmlns:a16="http://schemas.microsoft.com/office/drawing/2014/main" val="20006"/>
                    </a:ext>
                  </a:extLst>
                </a:gridCol>
                <a:gridCol w="418535">
                  <a:extLst>
                    <a:ext uri="{9D8B030D-6E8A-4147-A177-3AD203B41FA5}">
                      <a16:colId xmlns:a16="http://schemas.microsoft.com/office/drawing/2014/main" val="20007"/>
                    </a:ext>
                  </a:extLst>
                </a:gridCol>
                <a:gridCol w="604552">
                  <a:extLst>
                    <a:ext uri="{9D8B030D-6E8A-4147-A177-3AD203B41FA5}">
                      <a16:colId xmlns:a16="http://schemas.microsoft.com/office/drawing/2014/main" val="1537202159"/>
                    </a:ext>
                  </a:extLst>
                </a:gridCol>
              </a:tblGrid>
              <a:tr h="187402">
                <a:tc>
                  <a:txBody>
                    <a:bodyPr/>
                    <a:lstStyle/>
                    <a:p>
                      <a:pPr marL="0" marR="0" lvl="0" indent="0" algn="l" defTabSz="521437" rtl="0" eaLnBrk="1" fontAlgn="auto" latinLnBrk="0" hangingPunct="1">
                        <a:lnSpc>
                          <a:spcPct val="100000"/>
                        </a:lnSpc>
                        <a:spcBef>
                          <a:spcPct val="20000"/>
                        </a:spcBef>
                        <a:spcAft>
                          <a:spcPts val="0"/>
                        </a:spcAft>
                        <a:buClrTx/>
                        <a:buSzTx/>
                        <a:buFont typeface="Arial"/>
                        <a:buNone/>
                        <a:tabLst/>
                        <a:defRPr/>
                      </a:pPr>
                      <a:r>
                        <a:rPr kumimoji="0" lang="nl-NL" sz="550" b="1" i="0" u="none" strike="noStrike" cap="all" normalizeH="0" baseline="0" noProof="0">
                          <a:ln>
                            <a:noFill/>
                          </a:ln>
                          <a:solidFill>
                            <a:schemeClr val="tx1"/>
                          </a:solidFill>
                          <a:uLnTx/>
                          <a:uFillTx/>
                          <a:latin typeface="Century Gothic"/>
                        </a:rPr>
                        <a:t>Afmetingen / logistieke informatie:</a:t>
                      </a:r>
                    </a:p>
                  </a:txBody>
                  <a:tcPr marL="0" marR="914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L="91429" marR="914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L="91429" marR="914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L="91429" marR="914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L="91429" marR="914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L="91429" marR="914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L="91429" marR="91429"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L="64008" marR="64008"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550" b="1" i="0" u="none" strike="noStrike" cap="none" normalizeH="0" baseline="0" dirty="0">
                        <a:ln>
                          <a:noFill/>
                        </a:ln>
                        <a:solidFill>
                          <a:schemeClr val="tx1"/>
                        </a:solidFill>
                        <a:effectLst/>
                        <a:latin typeface="Century Gothic" panose="020B0502020202020204" pitchFamily="34" charset="0"/>
                        <a:ea typeface="MS PGothic" charset="0"/>
                        <a:cs typeface="DendaNewLight"/>
                      </a:endParaRPr>
                    </a:p>
                  </a:txBody>
                  <a:tcPr marR="45720" anchor="ctr" horzOverflow="overflow">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5698D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5486">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nl-NL" sz="550" b="1" i="0" u="none" strike="noStrike" cap="none" normalizeH="0" baseline="0" noProof="0">
                          <a:ln>
                            <a:noFill/>
                          </a:ln>
                          <a:solidFill>
                            <a:srgbClr val="000000"/>
                          </a:solidFill>
                          <a:uLnTx/>
                          <a:uFillTx/>
                          <a:latin typeface="Century Gothic"/>
                        </a:rPr>
                        <a:t>Productnaam</a:t>
                      </a:r>
                    </a:p>
                  </a:txBody>
                  <a:tcPr marL="0" marR="9144"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ct val="100000"/>
                        </a:lnSpc>
                        <a:spcBef>
                          <a:spcPct val="20000"/>
                        </a:spcBef>
                        <a:spcAft>
                          <a:spcPts val="0"/>
                        </a:spcAft>
                        <a:buClrTx/>
                        <a:buSzTx/>
                        <a:buFont typeface="Arial"/>
                        <a:buNone/>
                        <a:tabLst/>
                        <a:defRPr/>
                      </a:pPr>
                      <a:r>
                        <a:rPr kumimoji="0" lang="nl-NL" sz="550" b="1" i="0" u="none" strike="noStrike" cap="none" normalizeH="0" baseline="0" noProof="0">
                          <a:ln>
                            <a:noFill/>
                          </a:ln>
                          <a:solidFill>
                            <a:srgbClr val="000000"/>
                          </a:solidFill>
                          <a:uLnTx/>
                          <a:uFillTx/>
                          <a:latin typeface="Century Gothic"/>
                        </a:rPr>
                        <a:t>Mercury-code</a:t>
                      </a: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521437" rtl="0" eaLnBrk="1" fontAlgn="auto" latinLnBrk="0" hangingPunct="1">
                        <a:lnSpc>
                          <a:spcPct val="100000"/>
                        </a:lnSpc>
                        <a:spcBef>
                          <a:spcPct val="20000"/>
                        </a:spcBef>
                        <a:spcAft>
                          <a:spcPts val="0"/>
                        </a:spcAft>
                        <a:buClrTx/>
                        <a:buSzTx/>
                        <a:buFont typeface="Arial"/>
                        <a:buNone/>
                        <a:tabLst/>
                        <a:defRPr/>
                      </a:pPr>
                      <a:r>
                        <a:rPr kumimoji="0" lang="nl-NL" sz="550" b="1" i="0" u="none" strike="noStrike" cap="none" normalizeH="0" baseline="0" noProof="0">
                          <a:ln>
                            <a:noFill/>
                          </a:ln>
                          <a:solidFill>
                            <a:srgbClr val="000000"/>
                          </a:solidFill>
                          <a:uLnTx/>
                          <a:uFillTx/>
                          <a:latin typeface="Century Gothic"/>
                        </a:rPr>
                        <a:t>Type pakket</a:t>
                      </a:r>
                    </a:p>
                  </a:txBody>
                  <a:tcPr marL="0" marR="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521437" rtl="0" eaLnBrk="1" fontAlgn="auto" latinLnBrk="0" hangingPunct="1">
                        <a:lnSpc>
                          <a:spcPct val="100000"/>
                        </a:lnSpc>
                        <a:spcBef>
                          <a:spcPct val="20000"/>
                        </a:spcBef>
                        <a:spcAft>
                          <a:spcPts val="0"/>
                        </a:spcAft>
                        <a:buClrTx/>
                        <a:buSzTx/>
                        <a:buFont typeface="Arial"/>
                        <a:buNone/>
                        <a:tabLst/>
                        <a:defRPr/>
                      </a:pPr>
                      <a:r>
                        <a:rPr kumimoji="0" lang="nl-NL" sz="550" b="1" i="0" u="none" strike="noStrike" cap="none" normalizeH="0" baseline="0" noProof="0">
                          <a:ln>
                            <a:noFill/>
                          </a:ln>
                          <a:solidFill>
                            <a:srgbClr val="000000"/>
                          </a:solidFill>
                          <a:uLnTx/>
                          <a:uFillTx/>
                          <a:latin typeface="Century Gothic"/>
                        </a:rPr>
                        <a:t>Pakketbeschrijving </a:t>
                      </a:r>
                    </a:p>
                  </a:txBody>
                  <a:tcPr marL="0" marR="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nl-NL" sz="550" b="1">
                          <a:solidFill>
                            <a:schemeClr val="tx1"/>
                          </a:solidFill>
                          <a:latin typeface="Century Gothic" panose="020B0502020202020204" pitchFamily="34" charset="0"/>
                        </a:rPr>
                        <a:t>Aantal per pakket</a:t>
                      </a:r>
                    </a:p>
                  </a:txBody>
                  <a:tcPr marL="0" marR="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nl-NL" sz="550" b="1">
                          <a:solidFill>
                            <a:schemeClr val="tx1"/>
                          </a:solidFill>
                          <a:latin typeface="Century Gothic" panose="020B0502020202020204" pitchFamily="34" charset="0"/>
                        </a:rPr>
                        <a:t>Lengte (cm)</a:t>
                      </a: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nl-NL" sz="550" b="1">
                          <a:solidFill>
                            <a:schemeClr val="tx1"/>
                          </a:solidFill>
                          <a:latin typeface="Century Gothic" panose="020B0502020202020204" pitchFamily="34" charset="0"/>
                        </a:rPr>
                        <a:t>Breedte (cm)</a:t>
                      </a:r>
                    </a:p>
                  </a:txBody>
                  <a:tcPr marR="9144"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b="1">
                          <a:solidFill>
                            <a:schemeClr val="tx1"/>
                          </a:solidFill>
                          <a:latin typeface="Century Gothic" panose="020B0502020202020204" pitchFamily="34" charset="0"/>
                        </a:rPr>
                        <a:t>Hoogte </a:t>
                      </a:r>
                      <a:br>
                        <a:rPr lang="nl-NL" sz="550" b="1">
                          <a:solidFill>
                            <a:schemeClr val="tx1"/>
                          </a:solidFill>
                          <a:latin typeface="Century Gothic" panose="020B0502020202020204" pitchFamily="34" charset="0"/>
                        </a:rPr>
                      </a:br>
                      <a:r>
                        <a:rPr lang="nl-NL" sz="550" b="1">
                          <a:solidFill>
                            <a:schemeClr val="tx1"/>
                          </a:solidFill>
                          <a:latin typeface="Century Gothic" panose="020B0502020202020204" pitchFamily="34" charset="0"/>
                        </a:rPr>
                        <a:t>(cm)</a:t>
                      </a:r>
                    </a:p>
                  </a:txBody>
                  <a:tcPr marL="0" marR="0"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b="1">
                          <a:solidFill>
                            <a:schemeClr val="tx1"/>
                          </a:solidFill>
                          <a:latin typeface="Century Gothic" panose="020B0502020202020204" pitchFamily="34" charset="0"/>
                        </a:rPr>
                        <a:t>Brutogewicht</a:t>
                      </a:r>
                    </a:p>
                    <a:p>
                      <a:pPr marL="0" marR="0" indent="0" algn="ctr" defTabSz="521437" rtl="0" eaLnBrk="1" fontAlgn="auto" latinLnBrk="0" hangingPunct="1">
                        <a:lnSpc>
                          <a:spcPct val="100000"/>
                        </a:lnSpc>
                        <a:spcBef>
                          <a:spcPts val="0"/>
                        </a:spcBef>
                        <a:spcAft>
                          <a:spcPts val="0"/>
                        </a:spcAft>
                        <a:buClrTx/>
                        <a:buSzTx/>
                        <a:buFontTx/>
                        <a:buNone/>
                        <a:tabLst/>
                        <a:defRPr/>
                      </a:pPr>
                      <a:r>
                        <a:rPr lang="nl-NL" sz="550" b="1">
                          <a:solidFill>
                            <a:schemeClr val="tx1"/>
                          </a:solidFill>
                          <a:latin typeface="Century Gothic" panose="020B0502020202020204" pitchFamily="34" charset="0"/>
                        </a:rPr>
                        <a:t>(kg)</a:t>
                      </a:r>
                    </a:p>
                  </a:txBody>
                  <a:tcPr marL="0" marR="0" horzOverflow="overflow">
                    <a:lnL w="31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5698D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7402">
                <a:tc rowSpan="6">
                  <a:txBody>
                    <a:bodyPr/>
                    <a:lstStyle/>
                    <a:p>
                      <a:r>
                        <a:rPr lang="nl-NL" sz="550" b="0">
                          <a:solidFill>
                            <a:schemeClr val="tx1"/>
                          </a:solidFill>
                          <a:latin typeface="Century Gothic" panose="020B0502020202020204" pitchFamily="34" charset="0"/>
                        </a:rPr>
                        <a:t>RF 100-400mm F5.6-8 IS USM</a:t>
                      </a:r>
                    </a:p>
                  </a:txBody>
                  <a:tcPr marL="0" marR="0"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FF0000"/>
                      </a:solidFill>
                      <a:prstDash val="solid"/>
                      <a:round/>
                      <a:headEnd type="none" w="med" len="med"/>
                      <a:tailEnd type="none" w="med" len="med"/>
                    </a:lnB>
                    <a:lnTlToBr>
                      <a:noFill/>
                    </a:lnTlToBr>
                    <a:lnBlToTr>
                      <a:noFill/>
                    </a:lnBlToTr>
                    <a:noFill/>
                  </a:tcPr>
                </a:tc>
                <a:tc rowSpan="6">
                  <a:txBody>
                    <a:bodyPr/>
                    <a:lstStyle/>
                    <a:p>
                      <a:pPr marL="0" marR="0" lvl="0" indent="0" algn="l" defTabSz="521437" rtl="0" eaLnBrk="1" fontAlgn="auto" latinLnBrk="0" hangingPunct="1">
                        <a:lnSpc>
                          <a:spcPct val="100000"/>
                        </a:lnSpc>
                        <a:spcBef>
                          <a:spcPts val="0"/>
                        </a:spcBef>
                        <a:spcAft>
                          <a:spcPts val="0"/>
                        </a:spcAft>
                        <a:buClrTx/>
                        <a:buSzTx/>
                        <a:buFontTx/>
                        <a:buNone/>
                        <a:tabLst/>
                        <a:defRPr/>
                      </a:pPr>
                      <a:r>
                        <a:rPr lang="nl-NL" sz="550" b="0">
                          <a:solidFill>
                            <a:schemeClr val="tx1"/>
                          </a:solidFill>
                          <a:latin typeface="Century Gothic" panose="020B0502020202020204" pitchFamily="34" charset="0"/>
                        </a:rPr>
                        <a:t>5050C005AA</a:t>
                      </a:r>
                    </a:p>
                  </a:txBody>
                  <a:tcP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EA</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R="0">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Per stuk</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12,2</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12,2</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23,1</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0,839</a:t>
                      </a:r>
                    </a:p>
                  </a:txBody>
                  <a:tcPr marR="9144" anchor="ctr">
                    <a:lnL w="31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7402">
                <a:tc vMerge="1">
                  <a:txBody>
                    <a:bodyPr/>
                    <a:lstStyle/>
                    <a:p>
                      <a:endParaRPr lang="pt-BR" sz="550" dirty="0">
                        <a:latin typeface="Century Gothic" panose="020B0502020202020204" pitchFamily="34" charset="0"/>
                      </a:endParaRPr>
                    </a:p>
                  </a:txBody>
                  <a:tcPr marL="45720" marR="91429" marT="0" marB="0" anchor="ctr"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lnTlToBr>
                      <a:noFill/>
                    </a:lnTlToBr>
                    <a:lnBlToTr>
                      <a:noFill/>
                    </a:lnBlToTr>
                    <a:noFill/>
                  </a:tcPr>
                </a:tc>
                <a:tc vMerge="1">
                  <a:txBody>
                    <a:bodyPr/>
                    <a:lstStyle/>
                    <a:p>
                      <a:endParaRPr lang="nl-NL" sz="550" dirty="0">
                        <a:latin typeface="Century Gothic" panose="020B0502020202020204" pitchFamily="34" charset="0"/>
                      </a:endParaRPr>
                    </a:p>
                  </a:txBody>
                  <a:tcPr marL="45720" marR="91429"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CT</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R="0">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Doos</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6</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38,6</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26,3</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27,2</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5,75</a:t>
                      </a:r>
                    </a:p>
                  </a:txBody>
                  <a:tcPr marR="9144" anchor="ctr">
                    <a:lnL w="31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7402">
                <a:tc vMerge="1">
                  <a:txBody>
                    <a:bodyPr/>
                    <a:lstStyle/>
                    <a:p>
                      <a:endParaRPr lang="en-US"/>
                    </a:p>
                  </a:txBody>
                  <a:tcPr/>
                </a:tc>
                <a:tc vMerge="1">
                  <a:txBody>
                    <a:bodyPr/>
                    <a:lstStyle/>
                    <a:p>
                      <a:endParaRPr lang="en-US"/>
                    </a:p>
                  </a:txBody>
                  <a:tcPr/>
                </a:tc>
                <a:tc>
                  <a:txBody>
                    <a:bodyPr/>
                    <a:lstStyle/>
                    <a:p>
                      <a:pPr marL="0" marR="0" lvl="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EP</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521437" rtl="0" eaLnBrk="1" fontAlgn="auto" latinLnBrk="0" hangingPunct="1">
                        <a:lnSpc>
                          <a:spcPct val="100000"/>
                        </a:lnSpc>
                        <a:spcBef>
                          <a:spcPts val="0"/>
                        </a:spcBef>
                        <a:spcAft>
                          <a:spcPts val="0"/>
                        </a:spcAft>
                        <a:buClrTx/>
                        <a:buSzTx/>
                        <a:buFontTx/>
                        <a:buNone/>
                        <a:tabLst>
                          <a:tab pos="1890395" algn="l"/>
                        </a:tabLst>
                        <a:defRPr/>
                      </a:pPr>
                      <a:r>
                        <a:rPr lang="nl-NL" sz="550">
                          <a:latin typeface="Century Gothic" panose="020B0502020202020204" pitchFamily="34" charset="0"/>
                          <a:ea typeface="MS Mincho"/>
                          <a:cs typeface="Times New Roman" panose="02020603050405020304" pitchFamily="18" charset="0"/>
                        </a:rPr>
                        <a:t>Europallet</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216</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120</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80</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123,8</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217</a:t>
                      </a:r>
                    </a:p>
                  </a:txBody>
                  <a:tcPr marR="9144" anchor="ctr">
                    <a:lnL w="31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01515210"/>
                  </a:ext>
                </a:extLst>
              </a:tr>
              <a:tr h="187402">
                <a:tc vMerge="1">
                  <a:txBody>
                    <a:bodyPr/>
                    <a:lstStyle/>
                    <a:p>
                      <a:endParaRPr lang="en-US"/>
                    </a:p>
                  </a:txBody>
                  <a:tcPr/>
                </a:tc>
                <a:tc vMerge="1">
                  <a:txBody>
                    <a:bodyPr/>
                    <a:lstStyle/>
                    <a:p>
                      <a:endParaRPr lang="en-US"/>
                    </a:p>
                  </a:txBody>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R="0">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Lagen per pallet</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4</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a:lnL w="31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62532335"/>
                  </a:ext>
                </a:extLst>
              </a:tr>
              <a:tr h="187402">
                <a:tc vMerge="1">
                  <a:txBody>
                    <a:bodyPr/>
                    <a:lstStyle/>
                    <a:p>
                      <a:endParaRPr lang="en-US"/>
                    </a:p>
                  </a:txBody>
                  <a:tcPr/>
                </a:tc>
                <a:tc vMerge="1">
                  <a:txBody>
                    <a:bodyPr/>
                    <a:lstStyle/>
                    <a:p>
                      <a:endParaRPr lang="en-US"/>
                    </a:p>
                  </a:txBody>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R="0">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Dozen per laag</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9</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a:lnL w="31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96627730"/>
                  </a:ext>
                </a:extLst>
              </a:tr>
              <a:tr h="187402">
                <a:tc vMerge="1">
                  <a:txBody>
                    <a:bodyPr/>
                    <a:lstStyle/>
                    <a:p>
                      <a:pPr marL="0" marR="0" lvl="0" indent="0" algn="l" defTabSz="521437" rtl="0" eaLnBrk="1" fontAlgn="auto" latinLnBrk="0" hangingPunct="1">
                        <a:lnSpc>
                          <a:spcPct val="100000"/>
                        </a:lnSpc>
                        <a:spcBef>
                          <a:spcPts val="0"/>
                        </a:spcBef>
                        <a:spcAft>
                          <a:spcPts val="0"/>
                        </a:spcAft>
                        <a:buClrTx/>
                        <a:buSzTx/>
                        <a:buFontTx/>
                        <a:buNone/>
                        <a:tabLst/>
                        <a:defRPr/>
                      </a:pPr>
                      <a:endParaRPr lang="pt-BR" sz="550" dirty="0">
                        <a:latin typeface="Century Gothic" panose="020B0502020202020204" pitchFamily="34" charset="0"/>
                      </a:endParaRPr>
                    </a:p>
                  </a:txBody>
                  <a:tcPr marL="0" marR="91429" marT="9144" marB="9144" anchor="ctr" horzOverflow="overflow">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521437" rtl="0" eaLnBrk="1" fontAlgn="auto" latinLnBrk="0" hangingPunct="1">
                        <a:lnSpc>
                          <a:spcPct val="100000"/>
                        </a:lnSpc>
                        <a:spcBef>
                          <a:spcPts val="0"/>
                        </a:spcBef>
                        <a:spcAft>
                          <a:spcPts val="0"/>
                        </a:spcAft>
                        <a:buClrTx/>
                        <a:buSzTx/>
                        <a:buFontTx/>
                        <a:buNone/>
                        <a:tabLst/>
                        <a:defRPr/>
                      </a:pPr>
                      <a:endParaRPr lang="nl-NL" sz="550" dirty="0">
                        <a:latin typeface="Century Gothic" panose="020B0502020202020204" pitchFamily="34" charset="0"/>
                      </a:endParaRPr>
                    </a:p>
                  </a:txBody>
                  <a:tcPr marT="9144" marB="9144"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chemeClr val="tx1"/>
                        </a:solidFill>
                        <a:latin typeface="Century Gothic" panose="020B0502020202020204" pitchFamily="34" charset="0"/>
                        <a:ea typeface="+mn-ea"/>
                        <a:cs typeface="+mn-cs"/>
                      </a:endParaRP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CC0000"/>
                      </a:solidFill>
                      <a:prstDash val="solid"/>
                      <a:round/>
                      <a:headEnd type="none" w="med" len="med"/>
                      <a:tailEnd type="none" w="med" len="med"/>
                    </a:lnB>
                    <a:lnTlToBr>
                      <a:noFill/>
                    </a:lnTlToBr>
                    <a:lnBlToTr>
                      <a:noFill/>
                    </a:lnBlToTr>
                    <a:noFill/>
                  </a:tcPr>
                </a:tc>
                <a:tc>
                  <a:txBody>
                    <a:bodyPr/>
                    <a:lstStyle/>
                    <a:p>
                      <a:pPr marR="0">
                        <a:spcBef>
                          <a:spcPts val="0"/>
                        </a:spcBef>
                        <a:spcAft>
                          <a:spcPts val="0"/>
                        </a:spcAft>
                        <a:tabLst>
                          <a:tab pos="1890395" algn="l"/>
                        </a:tabLst>
                      </a:pPr>
                      <a:r>
                        <a:rPr lang="nl-NL" sz="550">
                          <a:latin typeface="Century Gothic" panose="020B0502020202020204" pitchFamily="34" charset="0"/>
                          <a:ea typeface="MS Mincho"/>
                          <a:cs typeface="Times New Roman" panose="02020603050405020304" pitchFamily="18" charset="0"/>
                        </a:rPr>
                        <a:t>Producten per laag</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indent="0" algn="ctr" defTabSz="521437" rtl="0" eaLnBrk="1" fontAlgn="auto" latinLnBrk="0" hangingPunct="1">
                        <a:lnSpc>
                          <a:spcPct val="100000"/>
                        </a:lnSpc>
                        <a:spcBef>
                          <a:spcPts val="0"/>
                        </a:spcBef>
                        <a:spcAft>
                          <a:spcPts val="0"/>
                        </a:spcAft>
                        <a:buClrTx/>
                        <a:buSzTx/>
                        <a:buFontTx/>
                        <a:buNone/>
                        <a:tabLst/>
                        <a:defRPr/>
                      </a:pPr>
                      <a:r>
                        <a:rPr lang="nl-NL" sz="550">
                          <a:solidFill>
                            <a:schemeClr val="tx1"/>
                          </a:solidFill>
                          <a:latin typeface="Century Gothic" panose="020B0502020202020204" pitchFamily="34" charset="0"/>
                          <a:ea typeface="+mn-ea"/>
                          <a:cs typeface="+mn-cs"/>
                        </a:rPr>
                        <a:t>54</a:t>
                      </a: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rgbClr val="00B050"/>
                        </a:solidFill>
                        <a:latin typeface="Century Gothic" panose="020B0502020202020204" pitchFamily="34" charset="0"/>
                        <a:ea typeface="+mn-ea"/>
                        <a:cs typeface="+mn-cs"/>
                      </a:endParaRP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rgbClr val="00B050"/>
                        </a:solidFill>
                        <a:latin typeface="Century Gothic" panose="020B0502020202020204" pitchFamily="34" charset="0"/>
                        <a:ea typeface="+mn-ea"/>
                        <a:cs typeface="+mn-cs"/>
                      </a:endParaRP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rgbClr val="00B050"/>
                        </a:solidFill>
                        <a:latin typeface="Century Gothic" panose="020B0502020202020204" pitchFamily="34" charset="0"/>
                        <a:ea typeface="+mn-ea"/>
                        <a:cs typeface="+mn-cs"/>
                      </a:endParaRPr>
                    </a:p>
                  </a:txBody>
                  <a:tcPr marR="9144"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CC0000"/>
                      </a:solidFill>
                      <a:prstDash val="solid"/>
                      <a:round/>
                      <a:headEnd type="none" w="med" len="med"/>
                      <a:tailEnd type="none" w="med" len="med"/>
                    </a:lnB>
                    <a:lnTlToBr>
                      <a:noFill/>
                    </a:lnTlToBr>
                    <a:lnBlToTr>
                      <a:noFill/>
                    </a:lnBlToTr>
                    <a:noFill/>
                  </a:tcPr>
                </a:tc>
                <a:tc>
                  <a:txBody>
                    <a:bodyPr/>
                    <a:lstStyle/>
                    <a:p>
                      <a:pPr marL="0" marR="0" indent="0" algn="l" defTabSz="521437" rtl="0" eaLnBrk="1" fontAlgn="auto" latinLnBrk="0" hangingPunct="1">
                        <a:lnSpc>
                          <a:spcPct val="100000"/>
                        </a:lnSpc>
                        <a:spcBef>
                          <a:spcPts val="0"/>
                        </a:spcBef>
                        <a:spcAft>
                          <a:spcPts val="0"/>
                        </a:spcAft>
                        <a:buClrTx/>
                        <a:buSzTx/>
                        <a:buFontTx/>
                        <a:buNone/>
                        <a:tabLst/>
                        <a:defRPr/>
                      </a:pPr>
                      <a:endParaRPr lang="en-US" sz="550" kern="1200" dirty="0">
                        <a:solidFill>
                          <a:srgbClr val="00B050"/>
                        </a:solidFill>
                        <a:latin typeface="Century Gothic" panose="020B0502020202020204" pitchFamily="34" charset="0"/>
                        <a:ea typeface="+mn-ea"/>
                        <a:cs typeface="+mn-cs"/>
                      </a:endParaRPr>
                    </a:p>
                  </a:txBody>
                  <a:tcPr marR="9144" anchor="ctr">
                    <a:lnL w="31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6350" cap="flat" cmpd="sng" algn="ctr">
                      <a:solidFill>
                        <a:srgbClr val="CC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32890107"/>
                  </a:ext>
                </a:extLst>
              </a:tr>
            </a:tbl>
          </a:graphicData>
        </a:graphic>
      </p:graphicFrame>
      <p:sp>
        <p:nvSpPr>
          <p:cNvPr id="22" name="Rectangle 21">
            <a:extLst>
              <a:ext uri="{FF2B5EF4-FFF2-40B4-BE49-F238E27FC236}">
                <a16:creationId xmlns:a16="http://schemas.microsoft.com/office/drawing/2014/main" id="{E48D6977-E0FA-4179-84D6-082F02EEC0EC}"/>
              </a:ext>
            </a:extLst>
          </p:cNvPr>
          <p:cNvSpPr/>
          <p:nvPr/>
        </p:nvSpPr>
        <p:spPr>
          <a:xfrm>
            <a:off x="629618" y="7688523"/>
            <a:ext cx="1220206" cy="230832"/>
          </a:xfrm>
          <a:prstGeom prst="rect">
            <a:avLst/>
          </a:prstGeom>
        </p:spPr>
        <p:txBody>
          <a:bodyPr wrap="none">
            <a:spAutoFit/>
          </a:bodyPr>
          <a:lstStyle/>
          <a:p>
            <a:r>
              <a:rPr lang="nl-NL" sz="900" b="1">
                <a:latin typeface="Century Gothic" panose="020B0502020202020204" pitchFamily="34" charset="0"/>
              </a:rPr>
              <a:t>Inhoud van de doos</a:t>
            </a:r>
          </a:p>
        </p:txBody>
      </p:sp>
      <p:sp>
        <p:nvSpPr>
          <p:cNvPr id="23" name="TextBox 5">
            <a:extLst>
              <a:ext uri="{FF2B5EF4-FFF2-40B4-BE49-F238E27FC236}">
                <a16:creationId xmlns:a16="http://schemas.microsoft.com/office/drawing/2014/main" id="{9C793455-7582-4FE6-8734-F572A00B6E2B}"/>
              </a:ext>
            </a:extLst>
          </p:cNvPr>
          <p:cNvSpPr txBox="1">
            <a:spLocks noChangeArrowheads="1"/>
          </p:cNvSpPr>
          <p:nvPr/>
        </p:nvSpPr>
        <p:spPr bwMode="auto">
          <a:xfrm>
            <a:off x="714065" y="7927732"/>
            <a:ext cx="6113556" cy="8990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numCol="2" spcCol="0">
            <a:noAutofit/>
          </a:bodyPr>
          <a:lstStyle>
            <a:lvl1pPr eaLnBrk="0" hangingPunct="0">
              <a:tabLst>
                <a:tab pos="0" algn="l"/>
              </a:tabLst>
              <a:defRPr>
                <a:solidFill>
                  <a:schemeClr val="tx1"/>
                </a:solidFill>
                <a:latin typeface="Calibri" pitchFamily="34" charset="0"/>
                <a:ea typeface="MS PGothic" pitchFamily="34" charset="-128"/>
              </a:defRPr>
            </a:lvl1pPr>
            <a:lvl2pPr marL="742950" indent="-285750" eaLnBrk="0" hangingPunct="0">
              <a:tabLst>
                <a:tab pos="0" algn="l"/>
              </a:tabLst>
              <a:defRPr>
                <a:solidFill>
                  <a:schemeClr val="tx1"/>
                </a:solidFill>
                <a:latin typeface="Calibri" pitchFamily="34" charset="0"/>
                <a:ea typeface="MS PGothic" pitchFamily="34" charset="-128"/>
              </a:defRPr>
            </a:lvl2pPr>
            <a:lvl3pPr marL="1143000" indent="-228600" eaLnBrk="0" hangingPunct="0">
              <a:tabLst>
                <a:tab pos="0" algn="l"/>
              </a:tabLst>
              <a:defRPr>
                <a:solidFill>
                  <a:schemeClr val="tx1"/>
                </a:solidFill>
                <a:latin typeface="Calibri" pitchFamily="34" charset="0"/>
                <a:ea typeface="MS PGothic" pitchFamily="34" charset="-128"/>
              </a:defRPr>
            </a:lvl3pPr>
            <a:lvl4pPr marL="1600200" indent="-228600" eaLnBrk="0" hangingPunct="0">
              <a:tabLst>
                <a:tab pos="0" algn="l"/>
              </a:tabLst>
              <a:defRPr>
                <a:solidFill>
                  <a:schemeClr val="tx1"/>
                </a:solidFill>
                <a:latin typeface="Calibri" pitchFamily="34" charset="0"/>
                <a:ea typeface="MS PGothic" pitchFamily="34" charset="-128"/>
              </a:defRPr>
            </a:lvl4pPr>
            <a:lvl5pPr marL="2057400" indent="-228600" eaLnBrk="0" hangingPunct="0">
              <a:tabLst>
                <a:tab pos="0" algn="l"/>
              </a:tabLst>
              <a:defRPr>
                <a:solidFill>
                  <a:schemeClr val="tx1"/>
                </a:solidFill>
                <a:latin typeface="Calibri" pitchFamily="34" charset="0"/>
                <a:ea typeface="MS PGothic" pitchFamily="34" charset="-128"/>
              </a:defRPr>
            </a:lvl5pPr>
            <a:lvl6pPr marL="2514600" indent="-228600" defTabSz="457200" eaLnBrk="0" fontAlgn="base" hangingPunct="0">
              <a:spcBef>
                <a:spcPct val="0"/>
              </a:spcBef>
              <a:spcAft>
                <a:spcPct val="0"/>
              </a:spcAft>
              <a:tabLst>
                <a:tab pos="0" algn="l"/>
              </a:tabLst>
              <a:defRPr>
                <a:solidFill>
                  <a:schemeClr val="tx1"/>
                </a:solidFill>
                <a:latin typeface="Calibri" pitchFamily="34" charset="0"/>
                <a:ea typeface="MS PGothic" pitchFamily="34" charset="-128"/>
              </a:defRPr>
            </a:lvl6pPr>
            <a:lvl7pPr marL="2971800" indent="-228600" defTabSz="457200" eaLnBrk="0" fontAlgn="base" hangingPunct="0">
              <a:spcBef>
                <a:spcPct val="0"/>
              </a:spcBef>
              <a:spcAft>
                <a:spcPct val="0"/>
              </a:spcAft>
              <a:tabLst>
                <a:tab pos="0" algn="l"/>
              </a:tabLst>
              <a:defRPr>
                <a:solidFill>
                  <a:schemeClr val="tx1"/>
                </a:solidFill>
                <a:latin typeface="Calibri" pitchFamily="34" charset="0"/>
                <a:ea typeface="MS PGothic" pitchFamily="34" charset="-128"/>
              </a:defRPr>
            </a:lvl7pPr>
            <a:lvl8pPr marL="3429000" indent="-228600" defTabSz="457200" eaLnBrk="0" fontAlgn="base" hangingPunct="0">
              <a:spcBef>
                <a:spcPct val="0"/>
              </a:spcBef>
              <a:spcAft>
                <a:spcPct val="0"/>
              </a:spcAft>
              <a:tabLst>
                <a:tab pos="0" algn="l"/>
              </a:tabLst>
              <a:defRPr>
                <a:solidFill>
                  <a:schemeClr val="tx1"/>
                </a:solidFill>
                <a:latin typeface="Calibri" pitchFamily="34" charset="0"/>
                <a:ea typeface="MS PGothic" pitchFamily="34" charset="-128"/>
              </a:defRPr>
            </a:lvl8pPr>
            <a:lvl9pPr marL="3886200" indent="-228600" defTabSz="457200" eaLnBrk="0" fontAlgn="base" hangingPunct="0">
              <a:spcBef>
                <a:spcPct val="0"/>
              </a:spcBef>
              <a:spcAft>
                <a:spcPct val="0"/>
              </a:spcAft>
              <a:tabLst>
                <a:tab pos="0" algn="l"/>
              </a:tabLst>
              <a:defRPr>
                <a:solidFill>
                  <a:schemeClr val="tx1"/>
                </a:solidFill>
                <a:latin typeface="Calibri" pitchFamily="34" charset="0"/>
                <a:ea typeface="MS PGothic" pitchFamily="34" charset="-128"/>
              </a:defRPr>
            </a:lvl9pPr>
          </a:lstStyle>
          <a:p>
            <a:pPr marL="171450" indent="-171450">
              <a:lnSpc>
                <a:spcPts val="1200"/>
              </a:lnSpc>
              <a:buFont typeface="Arial" panose="020B0604020202020204" pitchFamily="34" charset="0"/>
              <a:buChar char="•"/>
            </a:pPr>
            <a:r>
              <a:rPr lang="nl-NL" sz="900">
                <a:solidFill>
                  <a:srgbClr val="000000"/>
                </a:solidFill>
                <a:latin typeface="Century Gothic" panose="020B0502020202020204" pitchFamily="34" charset="0"/>
                <a:cs typeface="MS PGothic" panose="020B0600070205080204" pitchFamily="34" charset="-128"/>
              </a:rPr>
              <a:t>LENS RF 100-400mm F5.6-8 IS USM</a:t>
            </a:r>
          </a:p>
          <a:p>
            <a:pPr marL="171450" indent="-171450">
              <a:lnSpc>
                <a:spcPts val="1200"/>
              </a:lnSpc>
              <a:buFont typeface="Arial" panose="020B0604020202020204" pitchFamily="34" charset="0"/>
              <a:buChar char="•"/>
            </a:pPr>
            <a:r>
              <a:rPr lang="nl-NL" sz="900">
                <a:solidFill>
                  <a:srgbClr val="000000"/>
                </a:solidFill>
                <a:latin typeface="Century Gothic" panose="020B0502020202020204" pitchFamily="34" charset="0"/>
                <a:cs typeface="MS PGothic" panose="020B0600070205080204" pitchFamily="34" charset="-128"/>
              </a:rPr>
              <a:t>ZONNEKAP E-67II </a:t>
            </a:r>
          </a:p>
          <a:p>
            <a:pPr marL="171450" indent="-171450">
              <a:lnSpc>
                <a:spcPts val="1200"/>
              </a:lnSpc>
              <a:buFont typeface="Arial" panose="020B0604020202020204" pitchFamily="34" charset="0"/>
              <a:buChar char="•"/>
            </a:pPr>
            <a:r>
              <a:rPr lang="nl-NL" sz="900">
                <a:solidFill>
                  <a:srgbClr val="000000"/>
                </a:solidFill>
                <a:latin typeface="Century Gothic" panose="020B0502020202020204" pitchFamily="34" charset="0"/>
                <a:cs typeface="MS PGothic" panose="020B0600070205080204" pitchFamily="34" charset="-128"/>
              </a:rPr>
              <a:t>LENSSTOFKAP RF</a:t>
            </a:r>
          </a:p>
          <a:p>
            <a:pPr marL="171450" indent="-171450">
              <a:lnSpc>
                <a:spcPts val="1200"/>
              </a:lnSpc>
              <a:buFont typeface="Arial" panose="020B0604020202020204" pitchFamily="34" charset="0"/>
              <a:buChar char="•"/>
            </a:pPr>
            <a:r>
              <a:rPr lang="nl-NL" sz="900">
                <a:solidFill>
                  <a:srgbClr val="000000"/>
                </a:solidFill>
                <a:latin typeface="Century Gothic" panose="020B0502020202020204" pitchFamily="34" charset="0"/>
                <a:cs typeface="MS PGothic" panose="020B0600070205080204" pitchFamily="34" charset="-128"/>
              </a:rPr>
              <a:t>Gebruikershandleiding</a:t>
            </a:r>
          </a:p>
        </p:txBody>
      </p:sp>
      <p:sp>
        <p:nvSpPr>
          <p:cNvPr id="14" name="Text Placeholder 1">
            <a:extLst>
              <a:ext uri="{FF2B5EF4-FFF2-40B4-BE49-F238E27FC236}">
                <a16:creationId xmlns:a16="http://schemas.microsoft.com/office/drawing/2014/main" id="{96E4DD6D-17A3-456F-95FD-EECF33C2DF7B}"/>
              </a:ext>
            </a:extLst>
          </p:cNvPr>
          <p:cNvSpPr>
            <a:spLocks noGrp="1"/>
          </p:cNvSpPr>
          <p:nvPr>
            <p:ph type="body" sz="quarter" idx="11"/>
          </p:nvPr>
        </p:nvSpPr>
        <p:spPr>
          <a:xfrm>
            <a:off x="719136" y="1344613"/>
            <a:ext cx="3062289" cy="1694422"/>
          </a:xfrm>
        </p:spPr>
        <p:txBody>
          <a:bodyPr lIns="0">
            <a:noAutofit/>
          </a:bodyPr>
          <a:lstStyle/>
          <a:p>
            <a:r>
              <a:rPr lang="nl-NL" dirty="0"/>
              <a:t>De RF 100-400mm F5.6-8 IS USM is aantrekkelijk voor gevorderde fotografen die graag een langere lens willen, maar niet de kosten, het extra gewicht en de grootte van een meer gespecialiseerde lens willen. Deze lens bevindt zich onder de RF100-500mm </a:t>
            </a:r>
            <a:br>
              <a:rPr lang="nl-NL" dirty="0"/>
            </a:br>
            <a:r>
              <a:rPr lang="nl-NL" dirty="0"/>
              <a:t>F4.5-7.1 L IS USM-lens als instapmodel voor het </a:t>
            </a:r>
            <a:br>
              <a:rPr lang="nl-NL" dirty="0"/>
            </a:br>
            <a:r>
              <a:rPr lang="nl-NL" dirty="0"/>
              <a:t>RF-</a:t>
            </a:r>
            <a:r>
              <a:rPr lang="nl-NL" dirty="0" err="1"/>
              <a:t>telezoomassortiment</a:t>
            </a:r>
            <a:r>
              <a:rPr lang="nl-NL" dirty="0"/>
              <a:t>.</a:t>
            </a:r>
          </a:p>
        </p:txBody>
      </p:sp>
      <p:sp>
        <p:nvSpPr>
          <p:cNvPr id="15" name="Text Placeholder 2">
            <a:extLst>
              <a:ext uri="{FF2B5EF4-FFF2-40B4-BE49-F238E27FC236}">
                <a16:creationId xmlns:a16="http://schemas.microsoft.com/office/drawing/2014/main" id="{88044336-6E6A-4A0B-A160-1219A3076A4B}"/>
              </a:ext>
            </a:extLst>
          </p:cNvPr>
          <p:cNvSpPr>
            <a:spLocks noGrp="1"/>
          </p:cNvSpPr>
          <p:nvPr>
            <p:ph type="body" sz="quarter" idx="10"/>
          </p:nvPr>
        </p:nvSpPr>
        <p:spPr>
          <a:xfrm>
            <a:off x="719138" y="581312"/>
            <a:ext cx="3564905" cy="527358"/>
          </a:xfrm>
        </p:spPr>
        <p:txBody>
          <a:bodyPr lIns="0">
            <a:noAutofit/>
          </a:bodyPr>
          <a:lstStyle/>
          <a:p>
            <a:r>
              <a:rPr lang="nl-NL"/>
              <a:t>ZOOM IN OP JE</a:t>
            </a:r>
            <a:br>
              <a:rPr lang="nl-NL"/>
            </a:br>
            <a:r>
              <a:rPr lang="nl-NL"/>
              <a:t>VOLGENDE AVONTUUR</a:t>
            </a:r>
          </a:p>
        </p:txBody>
      </p:sp>
      <p:sp>
        <p:nvSpPr>
          <p:cNvPr id="11" name="Text Placeholder 1">
            <a:extLst>
              <a:ext uri="{FF2B5EF4-FFF2-40B4-BE49-F238E27FC236}">
                <a16:creationId xmlns:a16="http://schemas.microsoft.com/office/drawing/2014/main" id="{689B28F6-8C65-4AE9-AE92-75859CD836D3}"/>
              </a:ext>
            </a:extLst>
          </p:cNvPr>
          <p:cNvSpPr txBox="1">
            <a:spLocks/>
          </p:cNvSpPr>
          <p:nvPr/>
        </p:nvSpPr>
        <p:spPr>
          <a:xfrm>
            <a:off x="3200122" y="581312"/>
            <a:ext cx="3636088" cy="263395"/>
          </a:xfrm>
          <a:prstGeom prst="rect">
            <a:avLst/>
          </a:prstGeom>
        </p:spPr>
        <p:txBody>
          <a:bodyPr vert="horz" lIns="0" tIns="52144" rIns="0" bIns="52144" rtlCol="0" anchor="ctr">
            <a:noAutofit/>
          </a:bodyPr>
          <a:lstStyle>
            <a:lvl1pPr marL="0" indent="0" algn="l" defTabSz="521437" rtl="0" eaLnBrk="1" latinLnBrk="0" hangingPunct="1">
              <a:lnSpc>
                <a:spcPct val="90000"/>
              </a:lnSpc>
              <a:spcBef>
                <a:spcPct val="20000"/>
              </a:spcBef>
              <a:buFont typeface="Arial"/>
              <a:buNone/>
              <a:defRPr sz="4000" b="1" i="0" kern="1200" baseline="0">
                <a:solidFill>
                  <a:schemeClr val="tx1"/>
                </a:solidFill>
                <a:latin typeface="Century Gothic" panose="020B0502020202020204" pitchFamily="34" charset="0"/>
                <a:ea typeface="Century Gothic" panose="020B0502020202020204" pitchFamily="34" charset="0"/>
                <a:cs typeface="Century Gothic" panose="020B0502020202020204" pitchFamily="34" charset="0"/>
              </a:defRPr>
            </a:lvl1pPr>
            <a:lvl2pPr marL="847334" indent="-325898" algn="l" defTabSz="521437" rtl="0" eaLnBrk="1" latinLnBrk="0" hangingPunct="1">
              <a:spcBef>
                <a:spcPct val="20000"/>
              </a:spcBef>
              <a:buFont typeface="Arial"/>
              <a:buChar char="–"/>
              <a:defRPr sz="3200" kern="1200">
                <a:solidFill>
                  <a:schemeClr val="tx1"/>
                </a:solidFill>
                <a:latin typeface="+mn-lt"/>
                <a:ea typeface="+mn-ea"/>
                <a:cs typeface="+mn-cs"/>
              </a:defRPr>
            </a:lvl2pPr>
            <a:lvl3pPr marL="1303592" indent="-260718" algn="l" defTabSz="521437" rtl="0" eaLnBrk="1" latinLnBrk="0" hangingPunct="1">
              <a:spcBef>
                <a:spcPct val="20000"/>
              </a:spcBef>
              <a:buFont typeface="Arial"/>
              <a:buChar char="•"/>
              <a:defRPr sz="2700" kern="1200">
                <a:solidFill>
                  <a:schemeClr val="tx1"/>
                </a:solidFill>
                <a:latin typeface="+mn-lt"/>
                <a:ea typeface="+mn-ea"/>
                <a:cs typeface="+mn-cs"/>
              </a:defRPr>
            </a:lvl3pPr>
            <a:lvl4pPr marL="1825028" indent="-260718" algn="l" defTabSz="521437" rtl="0" eaLnBrk="1" latinLnBrk="0" hangingPunct="1">
              <a:spcBef>
                <a:spcPct val="20000"/>
              </a:spcBef>
              <a:buFont typeface="Arial"/>
              <a:buChar char="–"/>
              <a:defRPr sz="2300" kern="1200">
                <a:solidFill>
                  <a:schemeClr val="tx1"/>
                </a:solidFill>
                <a:latin typeface="+mn-lt"/>
                <a:ea typeface="+mn-ea"/>
                <a:cs typeface="+mn-cs"/>
              </a:defRPr>
            </a:lvl4pPr>
            <a:lvl5pPr marL="2346465" indent="-260718" algn="l" defTabSz="521437" rtl="0" eaLnBrk="1" latinLnBrk="0" hangingPunct="1">
              <a:spcBef>
                <a:spcPct val="20000"/>
              </a:spcBef>
              <a:buFont typeface="Arial"/>
              <a:buChar char="»"/>
              <a:defRPr sz="2300" kern="1200">
                <a:solidFill>
                  <a:schemeClr val="tx1"/>
                </a:solidFill>
                <a:latin typeface="+mn-lt"/>
                <a:ea typeface="+mn-ea"/>
                <a:cs typeface="+mn-cs"/>
              </a:defRPr>
            </a:lvl5pPr>
            <a:lvl6pPr marL="2867901" indent="-260718" algn="l" defTabSz="521437" rtl="0" eaLnBrk="1" latinLnBrk="0" hangingPunct="1">
              <a:spcBef>
                <a:spcPct val="20000"/>
              </a:spcBef>
              <a:buFont typeface="Arial"/>
              <a:buChar char="•"/>
              <a:defRPr sz="2300" kern="1200">
                <a:solidFill>
                  <a:schemeClr val="tx1"/>
                </a:solidFill>
                <a:latin typeface="+mn-lt"/>
                <a:ea typeface="+mn-ea"/>
                <a:cs typeface="+mn-cs"/>
              </a:defRPr>
            </a:lvl6pPr>
            <a:lvl7pPr marL="3389338" indent="-260718" algn="l" defTabSz="521437" rtl="0" eaLnBrk="1" latinLnBrk="0" hangingPunct="1">
              <a:spcBef>
                <a:spcPct val="20000"/>
              </a:spcBef>
              <a:buFont typeface="Arial"/>
              <a:buChar char="•"/>
              <a:defRPr sz="2300" kern="1200">
                <a:solidFill>
                  <a:schemeClr val="tx1"/>
                </a:solidFill>
                <a:latin typeface="+mn-lt"/>
                <a:ea typeface="+mn-ea"/>
                <a:cs typeface="+mn-cs"/>
              </a:defRPr>
            </a:lvl7pPr>
            <a:lvl8pPr marL="3910775" indent="-260718" algn="l" defTabSz="521437" rtl="0" eaLnBrk="1" latinLnBrk="0" hangingPunct="1">
              <a:spcBef>
                <a:spcPct val="20000"/>
              </a:spcBef>
              <a:buFont typeface="Arial"/>
              <a:buChar char="•"/>
              <a:defRPr sz="2300" kern="1200">
                <a:solidFill>
                  <a:schemeClr val="tx1"/>
                </a:solidFill>
                <a:latin typeface="+mn-lt"/>
                <a:ea typeface="+mn-ea"/>
                <a:cs typeface="+mn-cs"/>
              </a:defRPr>
            </a:lvl8pPr>
            <a:lvl9pPr marL="4432211" indent="-260718" algn="l" defTabSz="521437" rtl="0" eaLnBrk="1" latinLnBrk="0" hangingPunct="1">
              <a:spcBef>
                <a:spcPct val="20000"/>
              </a:spcBef>
              <a:buFont typeface="Arial"/>
              <a:buChar char="•"/>
              <a:defRPr sz="2300" kern="1200">
                <a:solidFill>
                  <a:schemeClr val="tx1"/>
                </a:solidFill>
                <a:latin typeface="+mn-lt"/>
                <a:ea typeface="+mn-ea"/>
                <a:cs typeface="+mn-cs"/>
              </a:defRPr>
            </a:lvl9pPr>
          </a:lstStyle>
          <a:p>
            <a:pPr algn="r"/>
            <a:r>
              <a:rPr lang="nl-NL" sz="1900"/>
              <a:t>RF 100-400mm F5.6-8 IS USM</a:t>
            </a:r>
          </a:p>
        </p:txBody>
      </p:sp>
      <p:pic>
        <p:nvPicPr>
          <p:cNvPr id="4" name="Picture 3">
            <a:extLst>
              <a:ext uri="{FF2B5EF4-FFF2-40B4-BE49-F238E27FC236}">
                <a16:creationId xmlns:a16="http://schemas.microsoft.com/office/drawing/2014/main" id="{5B6EED41-1EF4-4FF1-A994-070C17E9BBDF}"/>
              </a:ext>
            </a:extLst>
          </p:cNvPr>
          <p:cNvPicPr>
            <a:picLocks noChangeAspect="1"/>
          </p:cNvPicPr>
          <p:nvPr/>
        </p:nvPicPr>
        <p:blipFill>
          <a:blip r:embed="rId2"/>
          <a:stretch>
            <a:fillRect/>
          </a:stretch>
        </p:blipFill>
        <p:spPr>
          <a:xfrm>
            <a:off x="3646018" y="824706"/>
            <a:ext cx="3200122" cy="2400092"/>
          </a:xfrm>
          <a:prstGeom prst="rect">
            <a:avLst/>
          </a:prstGeom>
        </p:spPr>
      </p:pic>
    </p:spTree>
    <p:extLst>
      <p:ext uri="{BB962C8B-B14F-4D97-AF65-F5344CB8AC3E}">
        <p14:creationId xmlns:p14="http://schemas.microsoft.com/office/powerpoint/2010/main" val="13617982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TotalTime>
  <Words>842</Words>
  <Application>Microsoft Office PowerPoint</Application>
  <PresentationFormat>Custom</PresentationFormat>
  <Paragraphs>218</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Century Gothic</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McCoughlan</dc:creator>
  <cp:lastModifiedBy>Cemre Ant</cp:lastModifiedBy>
  <cp:revision>289</cp:revision>
  <dcterms:created xsi:type="dcterms:W3CDTF">2014-07-31T08:42:38Z</dcterms:created>
  <dcterms:modified xsi:type="dcterms:W3CDTF">2021-09-07T10:45:40Z</dcterms:modified>
</cp:coreProperties>
</file>